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92" r:id="rId1"/>
  </p:sldMasterIdLst>
  <p:sldIdLst>
    <p:sldId id="256" r:id="rId2"/>
    <p:sldId id="258" r:id="rId3"/>
    <p:sldId id="259" r:id="rId4"/>
    <p:sldId id="260" r:id="rId5"/>
    <p:sldId id="261" r:id="rId6"/>
    <p:sldId id="262" r:id="rId7"/>
    <p:sldId id="263" r:id="rId8"/>
    <p:sldId id="264" r:id="rId9"/>
    <p:sldId id="265" r:id="rId10"/>
    <p:sldId id="266" r:id="rId11"/>
    <p:sldId id="267" r:id="rId12"/>
    <p:sldId id="268" r:id="rId13"/>
    <p:sldId id="270" r:id="rId14"/>
    <p:sldId id="271" r:id="rId15"/>
    <p:sldId id="274" r:id="rId16"/>
    <p:sldId id="275" r:id="rId17"/>
    <p:sldId id="276" r:id="rId18"/>
    <p:sldId id="277" r:id="rId19"/>
    <p:sldId id="288" r:id="rId20"/>
    <p:sldId id="289" r:id="rId21"/>
    <p:sldId id="278" r:id="rId22"/>
    <p:sldId id="279" r:id="rId23"/>
    <p:sldId id="280" r:id="rId24"/>
    <p:sldId id="281" r:id="rId25"/>
    <p:sldId id="273" r:id="rId26"/>
    <p:sldId id="272" r:id="rId27"/>
    <p:sldId id="269" r:id="rId28"/>
    <p:sldId id="282" r:id="rId29"/>
    <p:sldId id="283" r:id="rId30"/>
    <p:sldId id="284" r:id="rId31"/>
    <p:sldId id="285" r:id="rId32"/>
    <p:sldId id="287" r:id="rId33"/>
    <p:sldId id="286" r:id="rId3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1" d="100"/>
          <a:sy n="81" d="100"/>
        </p:scale>
        <p:origin x="754"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 Id="rId8" Type="http://schemas.openxmlformats.org/officeDocument/2006/relationships/slide" Target="slides/slide7.xml"/><Relationship Id="rId3" Type="http://schemas.openxmlformats.org/officeDocument/2006/relationships/slide" Target="slides/slide2.xml"/></Relationships>
</file>

<file path=ppt/media/image1.pn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27BB8947-0DD3-41A9-A089-ECC8C922BEB4}" type="datetimeFigureOut">
              <a:rPr lang="en-US" smtClean="0"/>
              <a:t>02-Jun-14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146105859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27BB8947-0DD3-41A9-A089-ECC8C922BEB4}" type="datetimeFigureOut">
              <a:rPr lang="en-US" smtClean="0"/>
              <a:t>02-Jun-14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36400064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27BB8947-0DD3-41A9-A089-ECC8C922BEB4}" type="datetimeFigureOut">
              <a:rPr lang="en-US" smtClean="0"/>
              <a:t>02-Jun-14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26386163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27BB8947-0DD3-41A9-A089-ECC8C922BEB4}" type="datetimeFigureOut">
              <a:rPr lang="en-US" smtClean="0"/>
              <a:t>02-Jun-14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178704109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7BB8947-0DD3-41A9-A089-ECC8C922BEB4}" type="datetimeFigureOut">
              <a:rPr lang="en-US" smtClean="0"/>
              <a:t>02-Jun-14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197288182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27BB8947-0DD3-41A9-A089-ECC8C922BEB4}" type="datetimeFigureOut">
              <a:rPr lang="en-US" smtClean="0"/>
              <a:t>02-Jun-14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20927063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27BB8947-0DD3-41A9-A089-ECC8C922BEB4}" type="datetimeFigureOut">
              <a:rPr lang="en-US" smtClean="0"/>
              <a:t>02-Jun-14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13201258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27BB8947-0DD3-41A9-A089-ECC8C922BEB4}" type="datetimeFigureOut">
              <a:rPr lang="en-US" smtClean="0"/>
              <a:t>02-Jun-14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5227489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7BB8947-0DD3-41A9-A089-ECC8C922BEB4}" type="datetimeFigureOut">
              <a:rPr lang="en-US" smtClean="0"/>
              <a:t>02-Jun-14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14599009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7BB8947-0DD3-41A9-A089-ECC8C922BEB4}" type="datetimeFigureOut">
              <a:rPr lang="en-US" smtClean="0"/>
              <a:t>02-Jun-14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17027690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7BB8947-0DD3-41A9-A089-ECC8C922BEB4}" type="datetimeFigureOut">
              <a:rPr lang="en-US" smtClean="0"/>
              <a:t>02-Jun-14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6EB5B4F-3C0E-49BE-A5F8-5D4BDF2EBF9D}" type="slidenum">
              <a:rPr lang="en-US" smtClean="0"/>
              <a:t>‹#›</a:t>
            </a:fld>
            <a:endParaRPr lang="en-US"/>
          </a:p>
        </p:txBody>
      </p:sp>
    </p:spTree>
    <p:extLst>
      <p:ext uri="{BB962C8B-B14F-4D97-AF65-F5344CB8AC3E}">
        <p14:creationId xmlns:p14="http://schemas.microsoft.com/office/powerpoint/2010/main" val="8522012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7BB8947-0DD3-41A9-A089-ECC8C922BEB4}" type="datetimeFigureOut">
              <a:rPr lang="en-US" smtClean="0"/>
              <a:t>02-Jun-14</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6EB5B4F-3C0E-49BE-A5F8-5D4BDF2EBF9D}" type="slidenum">
              <a:rPr lang="en-US" smtClean="0"/>
              <a:t>‹#›</a:t>
            </a:fld>
            <a:endParaRPr lang="en-US"/>
          </a:p>
        </p:txBody>
      </p:sp>
    </p:spTree>
    <p:extLst>
      <p:ext uri="{BB962C8B-B14F-4D97-AF65-F5344CB8AC3E}">
        <p14:creationId xmlns:p14="http://schemas.microsoft.com/office/powerpoint/2010/main" val="1926457110"/>
      </p:ext>
    </p:extLst>
  </p:cSld>
  <p:clrMap bg1="dk1" tx1="lt1" bg2="dk2" tx2="lt2" accent1="accent1" accent2="accent2" accent3="accent3" accent4="accent4" accent5="accent5" accent6="accent6" hlink="hlink" folHlink="folHlink"/>
  <p:sldLayoutIdLst>
    <p:sldLayoutId id="2147483793" r:id="rId1"/>
    <p:sldLayoutId id="2147483794" r:id="rId2"/>
    <p:sldLayoutId id="2147483795" r:id="rId3"/>
    <p:sldLayoutId id="2147483796" r:id="rId4"/>
    <p:sldLayoutId id="2147483797" r:id="rId5"/>
    <p:sldLayoutId id="2147483798" r:id="rId6"/>
    <p:sldLayoutId id="2147483799" r:id="rId7"/>
    <p:sldLayoutId id="2147483800" r:id="rId8"/>
    <p:sldLayoutId id="2147483801" r:id="rId9"/>
    <p:sldLayoutId id="2147483802" r:id="rId10"/>
    <p:sldLayoutId id="2147483803"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slide" Target="slide11.xml"/><Relationship Id="rId2" Type="http://schemas.openxmlformats.org/officeDocument/2006/relationships/slide" Target="slide13.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slide" Target="slide15.xml"/><Relationship Id="rId2" Type="http://schemas.openxmlformats.org/officeDocument/2006/relationships/slide" Target="slide14.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slide" Target="slide14.xml"/><Relationship Id="rId2" Type="http://schemas.openxmlformats.org/officeDocument/2006/relationships/slide" Target="slide15.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slide" Target="slide17.xml"/><Relationship Id="rId2" Type="http://schemas.openxmlformats.org/officeDocument/2006/relationships/slide" Target="slide16.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slide" Target="slide18.xml"/><Relationship Id="rId2" Type="http://schemas.openxmlformats.org/officeDocument/2006/relationships/slide" Target="slide21.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slide" Target="slide22.xml"/><Relationship Id="rId2" Type="http://schemas.openxmlformats.org/officeDocument/2006/relationships/slide" Target="slide23.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slide" Target="slide19.xml"/><Relationship Id="rId2" Type="http://schemas.openxmlformats.org/officeDocument/2006/relationships/slide" Target="slide20.xml"/><Relationship Id="rId1" Type="http://schemas.openxmlformats.org/officeDocument/2006/relationships/slideLayout" Target="../slideLayouts/slideLayout2.xml"/><Relationship Id="rId5" Type="http://schemas.openxmlformats.org/officeDocument/2006/relationships/slide" Target="slide25.xml"/><Relationship Id="rId4" Type="http://schemas.openxmlformats.org/officeDocument/2006/relationships/slide" Target="slide24.xml"/></Relationships>
</file>

<file path=ppt/slides/_rels/slide19.xml.rels><?xml version="1.0" encoding="UTF-8" standalone="yes"?>
<Relationships xmlns="http://schemas.openxmlformats.org/package/2006/relationships"><Relationship Id="rId2" Type="http://schemas.openxmlformats.org/officeDocument/2006/relationships/slide" Target="slide1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slide" Target="slide3.xml"/><Relationship Id="rId2" Type="http://schemas.openxmlformats.org/officeDocument/2006/relationships/slide" Target="slide4.xml"/><Relationship Id="rId1" Type="http://schemas.openxmlformats.org/officeDocument/2006/relationships/slideLayout" Target="../slideLayouts/slideLayout2.xml"/><Relationship Id="rId4" Type="http://schemas.openxmlformats.org/officeDocument/2006/relationships/slide" Target="slide5.xml"/></Relationships>
</file>

<file path=ppt/slides/_rels/slide20.xml.rels><?xml version="1.0" encoding="UTF-8" standalone="yes"?>
<Relationships xmlns="http://schemas.openxmlformats.org/package/2006/relationships"><Relationship Id="rId2" Type="http://schemas.openxmlformats.org/officeDocument/2006/relationships/slide" Target="slide18.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slide" Target="slide33.xml"/><Relationship Id="rId2" Type="http://schemas.openxmlformats.org/officeDocument/2006/relationships/slide" Target="slide32.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slide" Target="slide26.xml"/><Relationship Id="rId2" Type="http://schemas.openxmlformats.org/officeDocument/2006/relationships/slide" Target="slide27.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3" Type="http://schemas.openxmlformats.org/officeDocument/2006/relationships/slide" Target="slide30.xml"/><Relationship Id="rId2" Type="http://schemas.openxmlformats.org/officeDocument/2006/relationships/slide" Target="slide31.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3" Type="http://schemas.openxmlformats.org/officeDocument/2006/relationships/slide" Target="slide29.xml"/><Relationship Id="rId2" Type="http://schemas.openxmlformats.org/officeDocument/2006/relationships/slide" Target="slide28.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slide" Target="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 Target="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slide" Target="slide6.xml"/><Relationship Id="rId2" Type="http://schemas.openxmlformats.org/officeDocument/2006/relationships/slide" Target="slide7.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slide" Target="slide8.xml"/><Relationship Id="rId2" Type="http://schemas.openxmlformats.org/officeDocument/2006/relationships/slide" Target="slide10.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slide" Target="slide12.xml"/><Relationship Id="rId2" Type="http://schemas.openxmlformats.org/officeDocument/2006/relationships/slide" Target="slide9.xml"/><Relationship Id="rId1" Type="http://schemas.openxmlformats.org/officeDocument/2006/relationships/slideLayout" Target="../slideLayouts/slideLayout2.xml"/><Relationship Id="rId4" Type="http://schemas.openxmlformats.org/officeDocument/2006/relationships/slide" Target="slide1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slide" Target="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AU" dirty="0" smtClean="0"/>
              <a:t>The adventure of </a:t>
            </a:r>
            <a:r>
              <a:rPr lang="en-AU" dirty="0"/>
              <a:t>J</a:t>
            </a:r>
            <a:r>
              <a:rPr lang="en-AU" dirty="0" smtClean="0"/>
              <a:t>im </a:t>
            </a:r>
            <a:endParaRPr lang="en-US" dirty="0"/>
          </a:p>
        </p:txBody>
      </p:sp>
      <p:sp>
        <p:nvSpPr>
          <p:cNvPr id="3" name="Subtitle 2"/>
          <p:cNvSpPr>
            <a:spLocks noGrp="1"/>
          </p:cNvSpPr>
          <p:nvPr>
            <p:ph type="subTitle" idx="1"/>
          </p:nvPr>
        </p:nvSpPr>
        <p:spPr/>
        <p:txBody>
          <a:bodyPr/>
          <a:lstStyle/>
          <a:p>
            <a:r>
              <a:rPr lang="en-AU" dirty="0" smtClean="0"/>
              <a:t>By Eddy and </a:t>
            </a:r>
            <a:r>
              <a:rPr lang="en-AU" dirty="0"/>
              <a:t>R</a:t>
            </a:r>
            <a:r>
              <a:rPr lang="en-AU" dirty="0" smtClean="0"/>
              <a:t>obert</a:t>
            </a:r>
            <a:endParaRPr lang="en-US" dirty="0"/>
          </a:p>
        </p:txBody>
      </p:sp>
    </p:spTree>
    <p:extLst>
      <p:ext uri="{BB962C8B-B14F-4D97-AF65-F5344CB8AC3E}">
        <p14:creationId xmlns:p14="http://schemas.microsoft.com/office/powerpoint/2010/main" val="24085022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You swim the river</a:t>
            </a:r>
            <a:endParaRPr lang="en-US" dirty="0"/>
          </a:p>
        </p:txBody>
      </p:sp>
      <p:sp>
        <p:nvSpPr>
          <p:cNvPr id="3" name="Content Placeholder 2"/>
          <p:cNvSpPr>
            <a:spLocks noGrp="1"/>
          </p:cNvSpPr>
          <p:nvPr>
            <p:ph idx="1"/>
          </p:nvPr>
        </p:nvSpPr>
        <p:spPr/>
        <p:txBody>
          <a:bodyPr/>
          <a:lstStyle/>
          <a:p>
            <a:pPr marL="0" indent="0">
              <a:buNone/>
            </a:pPr>
            <a:r>
              <a:rPr lang="en-AU" dirty="0" smtClean="0"/>
              <a:t>Muhammad takes of his jacket and has luscious red locks. </a:t>
            </a:r>
            <a:r>
              <a:rPr lang="en-AU" dirty="0"/>
              <a:t>H</a:t>
            </a:r>
            <a:r>
              <a:rPr lang="en-AU" dirty="0" smtClean="0"/>
              <a:t>e swims the river and presses the bridge button you all cross happily. </a:t>
            </a:r>
            <a:r>
              <a:rPr lang="en-US" dirty="0"/>
              <a:t>T</a:t>
            </a:r>
            <a:r>
              <a:rPr lang="en-US" dirty="0" smtClean="0"/>
              <a:t>here is a fork in the road.</a:t>
            </a:r>
          </a:p>
          <a:p>
            <a:pPr marL="0" indent="0">
              <a:buNone/>
            </a:pPr>
            <a:r>
              <a:rPr lang="en-AU" dirty="0" smtClean="0"/>
              <a:t>Do you go </a:t>
            </a:r>
            <a:r>
              <a:rPr lang="en-AU" dirty="0" smtClean="0">
                <a:hlinkClick r:id="rId2" action="ppaction://hlinksldjump"/>
              </a:rPr>
              <a:t>left</a:t>
            </a:r>
            <a:r>
              <a:rPr lang="en-AU" dirty="0" smtClean="0"/>
              <a:t> or </a:t>
            </a:r>
            <a:r>
              <a:rPr lang="en-AU" dirty="0" smtClean="0">
                <a:hlinkClick r:id="rId3" action="ppaction://hlinksldjump"/>
              </a:rPr>
              <a:t>right</a:t>
            </a:r>
            <a:endParaRPr lang="en-AU" dirty="0" smtClean="0"/>
          </a:p>
        </p:txBody>
      </p:sp>
    </p:spTree>
    <p:extLst>
      <p:ext uri="{BB962C8B-B14F-4D97-AF65-F5344CB8AC3E}">
        <p14:creationId xmlns:p14="http://schemas.microsoft.com/office/powerpoint/2010/main" val="168543346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You go right </a:t>
            </a:r>
            <a:endParaRPr lang="en-US" dirty="0"/>
          </a:p>
        </p:txBody>
      </p:sp>
      <p:sp>
        <p:nvSpPr>
          <p:cNvPr id="3" name="Content Placeholder 2"/>
          <p:cNvSpPr>
            <a:spLocks noGrp="1"/>
          </p:cNvSpPr>
          <p:nvPr>
            <p:ph idx="1"/>
          </p:nvPr>
        </p:nvSpPr>
        <p:spPr/>
        <p:txBody>
          <a:bodyPr/>
          <a:lstStyle/>
          <a:p>
            <a:pPr marL="0" indent="0">
              <a:buNone/>
            </a:pPr>
            <a:r>
              <a:rPr lang="en-AU" dirty="0" smtClean="0"/>
              <a:t>There is a swamp you are killed by dinosaurs.</a:t>
            </a:r>
          </a:p>
          <a:p>
            <a:pPr marL="0" indent="0" algn="ctr">
              <a:buNone/>
            </a:pPr>
            <a:r>
              <a:rPr lang="en-AU" sz="6000" b="1" u="sng" dirty="0">
                <a:solidFill>
                  <a:srgbClr val="FF0000"/>
                </a:solidFill>
              </a:rPr>
              <a:t>you die</a:t>
            </a:r>
          </a:p>
          <a:p>
            <a:pPr marL="0" indent="0" algn="ctr">
              <a:buNone/>
            </a:pPr>
            <a:r>
              <a:rPr lang="en-AU" sz="6000" b="1" u="sng" dirty="0">
                <a:solidFill>
                  <a:srgbClr val="FF0000"/>
                </a:solidFill>
              </a:rPr>
              <a:t>the end </a:t>
            </a:r>
            <a:endParaRPr lang="en-US" sz="6000" b="1" u="sng" dirty="0">
              <a:solidFill>
                <a:srgbClr val="FF0000"/>
              </a:solidFill>
            </a:endParaRPr>
          </a:p>
          <a:p>
            <a:pPr marL="0" indent="0">
              <a:buNone/>
            </a:pPr>
            <a:endParaRPr lang="en-AU" dirty="0" smtClean="0"/>
          </a:p>
          <a:p>
            <a:pPr marL="0" indent="0">
              <a:buNone/>
            </a:pPr>
            <a:endParaRPr lang="en-US" dirty="0"/>
          </a:p>
        </p:txBody>
      </p:sp>
    </p:spTree>
    <p:extLst>
      <p:ext uri="{BB962C8B-B14F-4D97-AF65-F5344CB8AC3E}">
        <p14:creationId xmlns:p14="http://schemas.microsoft.com/office/powerpoint/2010/main" val="125372453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Left with Jeremy </a:t>
            </a:r>
            <a:endParaRPr lang="en-US" dirty="0"/>
          </a:p>
        </p:txBody>
      </p:sp>
      <p:sp>
        <p:nvSpPr>
          <p:cNvPr id="3" name="Content Placeholder 2"/>
          <p:cNvSpPr>
            <a:spLocks noGrp="1"/>
          </p:cNvSpPr>
          <p:nvPr>
            <p:ph idx="1"/>
          </p:nvPr>
        </p:nvSpPr>
        <p:spPr/>
        <p:txBody>
          <a:bodyPr/>
          <a:lstStyle/>
          <a:p>
            <a:pPr marL="0" indent="0">
              <a:buNone/>
            </a:pPr>
            <a:r>
              <a:rPr lang="en-AU" dirty="0"/>
              <a:t>You enter a forest and there is a  fairy </a:t>
            </a:r>
            <a:r>
              <a:rPr lang="en-AU" dirty="0" smtClean="0"/>
              <a:t>kingdom. “you </a:t>
            </a:r>
            <a:r>
              <a:rPr lang="en-AU" dirty="0"/>
              <a:t>all are </a:t>
            </a:r>
            <a:r>
              <a:rPr lang="en-AU" dirty="0" smtClean="0"/>
              <a:t>Welcome” </a:t>
            </a:r>
            <a:r>
              <a:rPr lang="en-AU" dirty="0"/>
              <a:t>the king </a:t>
            </a:r>
            <a:r>
              <a:rPr lang="en-AU" dirty="0" smtClean="0"/>
              <a:t>says. </a:t>
            </a:r>
            <a:endParaRPr lang="en-AU" dirty="0"/>
          </a:p>
          <a:p>
            <a:pPr marL="0" indent="0">
              <a:buNone/>
            </a:pPr>
            <a:r>
              <a:rPr lang="en-AU" dirty="0" smtClean="0"/>
              <a:t>You may </a:t>
            </a:r>
            <a:r>
              <a:rPr lang="en-AU" dirty="0" smtClean="0">
                <a:hlinkClick r:id="rId2" action="ppaction://hlinksldjump"/>
              </a:rPr>
              <a:t>leave</a:t>
            </a:r>
            <a:r>
              <a:rPr lang="en-AU" dirty="0" smtClean="0"/>
              <a:t> or </a:t>
            </a:r>
            <a:r>
              <a:rPr lang="en-AU" dirty="0" smtClean="0">
                <a:hlinkClick r:id="rId3" action="ppaction://hlinksldjump"/>
              </a:rPr>
              <a:t>stay the night</a:t>
            </a:r>
            <a:endParaRPr lang="en-US" dirty="0"/>
          </a:p>
        </p:txBody>
      </p:sp>
    </p:spTree>
    <p:extLst>
      <p:ext uri="{BB962C8B-B14F-4D97-AF65-F5344CB8AC3E}">
        <p14:creationId xmlns:p14="http://schemas.microsoft.com/office/powerpoint/2010/main" val="35384093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Left without Jeremy </a:t>
            </a:r>
            <a:endParaRPr lang="en-US" dirty="0"/>
          </a:p>
        </p:txBody>
      </p:sp>
      <p:sp>
        <p:nvSpPr>
          <p:cNvPr id="3" name="Content Placeholder 2"/>
          <p:cNvSpPr>
            <a:spLocks noGrp="1"/>
          </p:cNvSpPr>
          <p:nvPr>
            <p:ph idx="1"/>
          </p:nvPr>
        </p:nvSpPr>
        <p:spPr/>
        <p:txBody>
          <a:bodyPr/>
          <a:lstStyle/>
          <a:p>
            <a:pPr marL="0" indent="0">
              <a:buNone/>
            </a:pPr>
            <a:r>
              <a:rPr lang="en-AU" dirty="0" smtClean="0"/>
              <a:t>You enter a forest and there is a  fairy kingdom. “you all are Welcome” the king says.</a:t>
            </a:r>
          </a:p>
          <a:p>
            <a:pPr marL="0" indent="0">
              <a:buNone/>
            </a:pPr>
            <a:r>
              <a:rPr lang="en-AU" dirty="0" smtClean="0"/>
              <a:t>Do you </a:t>
            </a:r>
            <a:r>
              <a:rPr lang="en-AU" dirty="0" smtClean="0">
                <a:hlinkClick r:id="rId2" action="ppaction://hlinksldjump"/>
              </a:rPr>
              <a:t>stay the night </a:t>
            </a:r>
            <a:r>
              <a:rPr lang="en-AU" dirty="0" smtClean="0"/>
              <a:t>or </a:t>
            </a:r>
            <a:r>
              <a:rPr lang="en-AU" dirty="0" smtClean="0">
                <a:hlinkClick r:id="rId3" action="ppaction://hlinksldjump"/>
              </a:rPr>
              <a:t>leave</a:t>
            </a:r>
            <a:endParaRPr lang="en-US" dirty="0"/>
          </a:p>
        </p:txBody>
      </p:sp>
    </p:spTree>
    <p:extLst>
      <p:ext uri="{BB962C8B-B14F-4D97-AF65-F5344CB8AC3E}">
        <p14:creationId xmlns:p14="http://schemas.microsoft.com/office/powerpoint/2010/main" val="128144841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You leave the kingdom </a:t>
            </a:r>
            <a:endParaRPr lang="en-US" dirty="0"/>
          </a:p>
        </p:txBody>
      </p:sp>
      <p:sp>
        <p:nvSpPr>
          <p:cNvPr id="3" name="Content Placeholder 2"/>
          <p:cNvSpPr>
            <a:spLocks noGrp="1"/>
          </p:cNvSpPr>
          <p:nvPr>
            <p:ph idx="1"/>
          </p:nvPr>
        </p:nvSpPr>
        <p:spPr/>
        <p:txBody>
          <a:bodyPr/>
          <a:lstStyle/>
          <a:p>
            <a:pPr marL="0" indent="0">
              <a:buNone/>
            </a:pPr>
            <a:r>
              <a:rPr lang="en-AU" dirty="0" smtClean="0"/>
              <a:t>Your attacked by a dragon.</a:t>
            </a:r>
          </a:p>
          <a:p>
            <a:pPr marL="0" indent="0" algn="ctr">
              <a:buNone/>
            </a:pPr>
            <a:r>
              <a:rPr lang="en-AU" sz="6600" b="1" u="sng" dirty="0" smtClean="0">
                <a:solidFill>
                  <a:srgbClr val="FF0000"/>
                </a:solidFill>
              </a:rPr>
              <a:t>you </a:t>
            </a:r>
            <a:r>
              <a:rPr lang="en-AU" sz="6600" b="1" u="sng" dirty="0">
                <a:solidFill>
                  <a:srgbClr val="FF0000"/>
                </a:solidFill>
              </a:rPr>
              <a:t>die</a:t>
            </a:r>
          </a:p>
          <a:p>
            <a:pPr marL="0" indent="0" algn="ctr">
              <a:buNone/>
            </a:pPr>
            <a:r>
              <a:rPr lang="en-AU" sz="6600" b="1" u="sng" dirty="0">
                <a:solidFill>
                  <a:srgbClr val="FF0000"/>
                </a:solidFill>
              </a:rPr>
              <a:t>the end </a:t>
            </a:r>
            <a:endParaRPr lang="en-US" sz="6600" b="1" u="sng" dirty="0">
              <a:solidFill>
                <a:srgbClr val="FF0000"/>
              </a:solidFill>
            </a:endParaRPr>
          </a:p>
          <a:p>
            <a:pPr marL="0" indent="0">
              <a:buNone/>
            </a:pPr>
            <a:endParaRPr lang="en-US" dirty="0"/>
          </a:p>
        </p:txBody>
      </p:sp>
    </p:spTree>
    <p:extLst>
      <p:ext uri="{BB962C8B-B14F-4D97-AF65-F5344CB8AC3E}">
        <p14:creationId xmlns:p14="http://schemas.microsoft.com/office/powerpoint/2010/main" val="111527710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You stayed the night</a:t>
            </a:r>
            <a:endParaRPr lang="en-US" dirty="0"/>
          </a:p>
        </p:txBody>
      </p:sp>
      <p:sp>
        <p:nvSpPr>
          <p:cNvPr id="3" name="Content Placeholder 2"/>
          <p:cNvSpPr>
            <a:spLocks noGrp="1"/>
          </p:cNvSpPr>
          <p:nvPr>
            <p:ph idx="1"/>
          </p:nvPr>
        </p:nvSpPr>
        <p:spPr/>
        <p:txBody>
          <a:bodyPr/>
          <a:lstStyle/>
          <a:p>
            <a:pPr marL="0" indent="0">
              <a:buNone/>
            </a:pPr>
            <a:r>
              <a:rPr lang="en-AU" dirty="0" smtClean="0"/>
              <a:t>The next day you stroll through the fairy city, you go to the store to buy supplies and to the gun store to buy an </a:t>
            </a:r>
            <a:r>
              <a:rPr lang="en-AU" dirty="0" smtClean="0"/>
              <a:t>AK47</a:t>
            </a:r>
            <a:r>
              <a:rPr lang="en-AU" dirty="0" smtClean="0"/>
              <a:t>, with an adjustable stock and silencer. as you walk to buy horses you see a man walk out of the bar he is being chased by the police. you look at him closer he is tall, with a cloak of shadows, a sword of fire and lightning and a laser pistol with a high powered scope. </a:t>
            </a:r>
          </a:p>
          <a:p>
            <a:pPr marL="0" indent="0">
              <a:buNone/>
            </a:pPr>
            <a:r>
              <a:rPr lang="en-AU" dirty="0" smtClean="0"/>
              <a:t>Do you </a:t>
            </a:r>
            <a:r>
              <a:rPr lang="en-AU" dirty="0" smtClean="0">
                <a:hlinkClick r:id="rId2" action="ppaction://hlinksldjump"/>
              </a:rPr>
              <a:t>help him </a:t>
            </a:r>
            <a:r>
              <a:rPr lang="en-AU" dirty="0" smtClean="0"/>
              <a:t>or let </a:t>
            </a:r>
            <a:r>
              <a:rPr lang="en-AU" dirty="0" smtClean="0">
                <a:hlinkClick r:id="rId2" action="ppaction://hlinksldjump"/>
              </a:rPr>
              <a:t>him be arrested</a:t>
            </a:r>
            <a:endParaRPr lang="en-AU" dirty="0" smtClean="0"/>
          </a:p>
          <a:p>
            <a:pPr marL="0" indent="0">
              <a:buNone/>
            </a:pPr>
            <a:r>
              <a:rPr lang="en-AU" dirty="0" smtClean="0">
                <a:hlinkClick r:id="rId3" action="ppaction://hlinksldjump"/>
              </a:rPr>
              <a:t>Help him </a:t>
            </a:r>
            <a:r>
              <a:rPr lang="en-AU" dirty="0" smtClean="0"/>
              <a:t>without wizard </a:t>
            </a:r>
            <a:r>
              <a:rPr lang="en-AU" dirty="0" smtClean="0">
                <a:hlinkClick r:id="rId3" action="ppaction://hlinksldjump"/>
              </a:rPr>
              <a:t>let him be arrested</a:t>
            </a:r>
            <a:endParaRPr lang="en-US" dirty="0"/>
          </a:p>
        </p:txBody>
      </p:sp>
    </p:spTree>
    <p:extLst>
      <p:ext uri="{BB962C8B-B14F-4D97-AF65-F5344CB8AC3E}">
        <p14:creationId xmlns:p14="http://schemas.microsoft.com/office/powerpoint/2010/main" val="95110720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escape</a:t>
            </a:r>
            <a:endParaRPr lang="en-US" dirty="0"/>
          </a:p>
        </p:txBody>
      </p:sp>
      <p:sp>
        <p:nvSpPr>
          <p:cNvPr id="3" name="Content Placeholder 2"/>
          <p:cNvSpPr>
            <a:spLocks noGrp="1"/>
          </p:cNvSpPr>
          <p:nvPr>
            <p:ph idx="1"/>
          </p:nvPr>
        </p:nvSpPr>
        <p:spPr/>
        <p:txBody>
          <a:bodyPr/>
          <a:lstStyle/>
          <a:p>
            <a:pPr marL="0" indent="0">
              <a:buNone/>
            </a:pPr>
            <a:r>
              <a:rPr lang="en-AU" dirty="0" smtClean="0"/>
              <a:t>You see a child he has a child with him you decide you must help him. </a:t>
            </a:r>
            <a:r>
              <a:rPr lang="en-AU" dirty="0"/>
              <a:t>Y</a:t>
            </a:r>
            <a:r>
              <a:rPr lang="en-AU" dirty="0" smtClean="0"/>
              <a:t>ou yell at your companions Jeremy throws up a shield to block the guards bullets. Adam then keeps the guards occupied as Muhammad sets the bombs. Then a tall man appears he is the chief of police he pulls out a shotgun aims and fires. Adam jumps and takes the bullet for you his armour protected him but he cant walk.</a:t>
            </a:r>
          </a:p>
          <a:p>
            <a:pPr marL="0" indent="0">
              <a:buNone/>
            </a:pPr>
            <a:r>
              <a:rPr lang="en-AU" dirty="0" smtClean="0"/>
              <a:t>Do you give </a:t>
            </a:r>
            <a:r>
              <a:rPr lang="en-AU" dirty="0" smtClean="0">
                <a:hlinkClick r:id="rId2" action="ppaction://hlinksldjump"/>
              </a:rPr>
              <a:t>yourself up </a:t>
            </a:r>
            <a:r>
              <a:rPr lang="en-AU" dirty="0" smtClean="0"/>
              <a:t>or set the </a:t>
            </a:r>
            <a:r>
              <a:rPr lang="en-AU" dirty="0" smtClean="0">
                <a:hlinkClick r:id="rId3" action="ppaction://hlinksldjump"/>
              </a:rPr>
              <a:t>bombs and run</a:t>
            </a:r>
            <a:endParaRPr lang="en-US" dirty="0"/>
          </a:p>
        </p:txBody>
      </p:sp>
    </p:spTree>
    <p:extLst>
      <p:ext uri="{BB962C8B-B14F-4D97-AF65-F5344CB8AC3E}">
        <p14:creationId xmlns:p14="http://schemas.microsoft.com/office/powerpoint/2010/main" val="183280992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escape without the wizard</a:t>
            </a:r>
            <a:endParaRPr lang="en-US" dirty="0"/>
          </a:p>
        </p:txBody>
      </p:sp>
      <p:sp>
        <p:nvSpPr>
          <p:cNvPr id="3" name="Content Placeholder 2"/>
          <p:cNvSpPr>
            <a:spLocks noGrp="1"/>
          </p:cNvSpPr>
          <p:nvPr>
            <p:ph idx="1"/>
          </p:nvPr>
        </p:nvSpPr>
        <p:spPr/>
        <p:txBody>
          <a:bodyPr>
            <a:normAutofit/>
          </a:bodyPr>
          <a:lstStyle/>
          <a:p>
            <a:pPr marL="0" indent="0">
              <a:buNone/>
            </a:pPr>
            <a:r>
              <a:rPr lang="en-AU" dirty="0" smtClean="0"/>
              <a:t>You see a young child with him you have no choice but to help him. </a:t>
            </a:r>
            <a:r>
              <a:rPr lang="en-AU" dirty="0"/>
              <a:t>Y</a:t>
            </a:r>
            <a:r>
              <a:rPr lang="en-AU" dirty="0" smtClean="0"/>
              <a:t>ou run over a sniper fires from the roof, Muhammad falls to the ground a pool of crimson blood forming around his head. Adam goes to fight the guards and you run over to the strangers they tell you they know a secret way out of the city. you start running when you hear a scream. A bomb just exploded and a wall collapsed allowing access to the catacombs under the city.</a:t>
            </a:r>
          </a:p>
          <a:p>
            <a:pPr marL="0" indent="0">
              <a:buNone/>
            </a:pPr>
            <a:r>
              <a:rPr lang="en-AU" dirty="0" smtClean="0"/>
              <a:t>Do you </a:t>
            </a:r>
            <a:r>
              <a:rPr lang="en-AU" dirty="0" smtClean="0">
                <a:hlinkClick r:id="rId2" action="ppaction://hlinksldjump"/>
              </a:rPr>
              <a:t>leave with the guy </a:t>
            </a:r>
            <a:r>
              <a:rPr lang="en-AU" dirty="0" smtClean="0"/>
              <a:t>or </a:t>
            </a:r>
            <a:r>
              <a:rPr lang="en-AU" dirty="0" smtClean="0">
                <a:hlinkClick r:id="rId3" action="ppaction://hlinksldjump"/>
              </a:rPr>
              <a:t>enter the catacombs</a:t>
            </a:r>
            <a:endParaRPr lang="en-US" dirty="0"/>
          </a:p>
        </p:txBody>
      </p:sp>
    </p:spTree>
    <p:extLst>
      <p:ext uri="{BB962C8B-B14F-4D97-AF65-F5344CB8AC3E}">
        <p14:creationId xmlns:p14="http://schemas.microsoft.com/office/powerpoint/2010/main" val="1482658877"/>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Set the bombs and run </a:t>
            </a:r>
            <a:endParaRPr lang="en-US" dirty="0"/>
          </a:p>
        </p:txBody>
      </p:sp>
      <p:sp>
        <p:nvSpPr>
          <p:cNvPr id="3" name="Content Placeholder 2"/>
          <p:cNvSpPr>
            <a:spLocks noGrp="1"/>
          </p:cNvSpPr>
          <p:nvPr>
            <p:ph idx="1"/>
          </p:nvPr>
        </p:nvSpPr>
        <p:spPr>
          <a:xfrm>
            <a:off x="141402" y="1825625"/>
            <a:ext cx="11858920" cy="4848552"/>
          </a:xfrm>
        </p:spPr>
        <p:txBody>
          <a:bodyPr/>
          <a:lstStyle/>
          <a:p>
            <a:pPr marL="0" indent="0">
              <a:buNone/>
            </a:pPr>
            <a:r>
              <a:rPr lang="en-AU" dirty="0" smtClean="0"/>
              <a:t>Muhammad yells get down the wall explodes on the other side are hundreds of goblins. </a:t>
            </a:r>
            <a:r>
              <a:rPr lang="en-AU" dirty="0"/>
              <a:t>T</a:t>
            </a:r>
            <a:r>
              <a:rPr lang="en-AU" dirty="0" smtClean="0"/>
              <a:t>hey charge in to the city. You are picked up along with Adam, Muhammad and the two others and thrown in to a house. Jeremy comes running in after you and magically locks the door. You look around it is a simple house with no furniture. The man says his name is </a:t>
            </a:r>
            <a:r>
              <a:rPr lang="en-AU" dirty="0" smtClean="0">
                <a:hlinkClick r:id="rId2" action="ppaction://hlinksldjump"/>
              </a:rPr>
              <a:t>Craig</a:t>
            </a:r>
            <a:r>
              <a:rPr lang="en-AU" dirty="0" smtClean="0"/>
              <a:t> he looks around and finds the little girl he explains that she is a vampire, her name is </a:t>
            </a:r>
            <a:r>
              <a:rPr lang="en-AU" dirty="0" smtClean="0">
                <a:hlinkClick r:id="rId3" action="ppaction://hlinksldjump"/>
              </a:rPr>
              <a:t>Lily</a:t>
            </a:r>
            <a:r>
              <a:rPr lang="en-AU" dirty="0" smtClean="0"/>
              <a:t>. The police  wanted to kill her. Adam yells “look over here I've found something” you all go over it’s a vault under the floorboards “looks like they were prepared for an invasion”. Jeremy uses his magic to open it there is eleven gold bars and two kilos of c4. You take all of this stuff and sneak out of the city but on your way out the chief of police sees you and sends men after you.</a:t>
            </a:r>
          </a:p>
          <a:p>
            <a:pPr marL="0" indent="0">
              <a:buNone/>
            </a:pPr>
            <a:r>
              <a:rPr lang="en-AU" dirty="0" smtClean="0"/>
              <a:t>do you run </a:t>
            </a:r>
            <a:r>
              <a:rPr lang="en-AU" dirty="0" smtClean="0">
                <a:hlinkClick r:id="rId4" action="ppaction://hlinksldjump"/>
              </a:rPr>
              <a:t>back to the city </a:t>
            </a:r>
            <a:r>
              <a:rPr lang="en-AU" dirty="0" smtClean="0"/>
              <a:t>or </a:t>
            </a:r>
            <a:r>
              <a:rPr lang="en-AU" dirty="0" smtClean="0">
                <a:hlinkClick r:id="rId5" action="ppaction://hlinksldjump"/>
              </a:rPr>
              <a:t>in to the forest </a:t>
            </a:r>
            <a:endParaRPr lang="en-AU" dirty="0" smtClean="0"/>
          </a:p>
          <a:p>
            <a:pPr marL="0" indent="0">
              <a:buNone/>
            </a:pPr>
            <a:endParaRPr lang="en-US" dirty="0"/>
          </a:p>
        </p:txBody>
      </p:sp>
    </p:spTree>
    <p:extLst>
      <p:ext uri="{BB962C8B-B14F-4D97-AF65-F5344CB8AC3E}">
        <p14:creationId xmlns:p14="http://schemas.microsoft.com/office/powerpoint/2010/main" val="12592254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Lily info</a:t>
            </a:r>
            <a:endParaRPr lang="en-US" dirty="0"/>
          </a:p>
        </p:txBody>
      </p:sp>
      <p:sp>
        <p:nvSpPr>
          <p:cNvPr id="3" name="Content Placeholder 2"/>
          <p:cNvSpPr>
            <a:spLocks noGrp="1"/>
          </p:cNvSpPr>
          <p:nvPr>
            <p:ph idx="1"/>
          </p:nvPr>
        </p:nvSpPr>
        <p:spPr/>
        <p:txBody>
          <a:bodyPr/>
          <a:lstStyle/>
          <a:p>
            <a:pPr marL="0" indent="0">
              <a:buNone/>
            </a:pPr>
            <a:r>
              <a:rPr lang="en-AU" dirty="0" smtClean="0"/>
              <a:t>Lily was ten when she was bitten and turned in to a vampire.</a:t>
            </a:r>
          </a:p>
          <a:p>
            <a:pPr marL="0" indent="0">
              <a:buNone/>
            </a:pPr>
            <a:r>
              <a:rPr lang="en-AU" dirty="0" smtClean="0"/>
              <a:t>She is smart and very adaptable. She is very good with knives and rocket launchers.</a:t>
            </a:r>
          </a:p>
          <a:p>
            <a:pPr marL="0" indent="0">
              <a:buNone/>
            </a:pPr>
            <a:endParaRPr lang="en-AU" dirty="0"/>
          </a:p>
          <a:p>
            <a:pPr marL="0" indent="0">
              <a:buNone/>
            </a:pPr>
            <a:r>
              <a:rPr lang="en-AU" dirty="0" smtClean="0"/>
              <a:t>Return to </a:t>
            </a:r>
            <a:r>
              <a:rPr lang="en-AU" dirty="0" smtClean="0">
                <a:hlinkClick r:id="rId2" action="ppaction://hlinksldjump"/>
              </a:rPr>
              <a:t>story</a:t>
            </a:r>
            <a:endParaRPr lang="en-US" dirty="0"/>
          </a:p>
        </p:txBody>
      </p:sp>
    </p:spTree>
    <p:extLst>
      <p:ext uri="{BB962C8B-B14F-4D97-AF65-F5344CB8AC3E}">
        <p14:creationId xmlns:p14="http://schemas.microsoft.com/office/powerpoint/2010/main" val="249663388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Prologue </a:t>
            </a:r>
            <a:endParaRPr lang="en-US" dirty="0"/>
          </a:p>
        </p:txBody>
      </p:sp>
      <p:sp>
        <p:nvSpPr>
          <p:cNvPr id="3" name="Content Placeholder 2"/>
          <p:cNvSpPr>
            <a:spLocks noGrp="1"/>
          </p:cNvSpPr>
          <p:nvPr>
            <p:ph idx="1"/>
          </p:nvPr>
        </p:nvSpPr>
        <p:spPr/>
        <p:txBody>
          <a:bodyPr/>
          <a:lstStyle/>
          <a:p>
            <a:pPr marL="0" indent="0">
              <a:buNone/>
            </a:pPr>
            <a:r>
              <a:rPr lang="en-AU" dirty="0" smtClean="0"/>
              <a:t>Once open a time you were robbing a house. you went to leave when you see Max </a:t>
            </a:r>
            <a:r>
              <a:rPr lang="en-AU" dirty="0" err="1" smtClean="0"/>
              <a:t>Hp</a:t>
            </a:r>
            <a:r>
              <a:rPr lang="en-AU" dirty="0" smtClean="0"/>
              <a:t> outside calling the police. you quickly pull out a baseball bat and destroy </a:t>
            </a:r>
            <a:r>
              <a:rPr lang="en-AU" dirty="0"/>
              <a:t>M</a:t>
            </a:r>
            <a:r>
              <a:rPr lang="en-AU" dirty="0" smtClean="0"/>
              <a:t>ax </a:t>
            </a:r>
            <a:r>
              <a:rPr lang="en-AU" dirty="0" err="1"/>
              <a:t>H</a:t>
            </a:r>
            <a:r>
              <a:rPr lang="en-AU" dirty="0" err="1" smtClean="0"/>
              <a:t>p’s</a:t>
            </a:r>
            <a:r>
              <a:rPr lang="en-AU" dirty="0" smtClean="0"/>
              <a:t> arms and legs. </a:t>
            </a:r>
            <a:r>
              <a:rPr lang="en-AU" dirty="0" smtClean="0"/>
              <a:t>You heard </a:t>
            </a:r>
            <a:r>
              <a:rPr lang="en-AU" dirty="0" smtClean="0"/>
              <a:t>the police, so you run and dive in to a bush. In the bush there is a glowing purple orb. You touch it and teleported in to the magical land of </a:t>
            </a:r>
            <a:r>
              <a:rPr lang="en-AU" dirty="0" err="1"/>
              <a:t>T</a:t>
            </a:r>
            <a:r>
              <a:rPr lang="en-AU" dirty="0" err="1" smtClean="0"/>
              <a:t>uva</a:t>
            </a:r>
            <a:r>
              <a:rPr lang="en-AU" dirty="0" smtClean="0"/>
              <a:t>. There you immediately see a cat wearing battle armour and an </a:t>
            </a:r>
            <a:r>
              <a:rPr lang="en-AU" dirty="0"/>
              <a:t>E</a:t>
            </a:r>
            <a:r>
              <a:rPr lang="en-AU" dirty="0" smtClean="0"/>
              <a:t>skimo on the beach.</a:t>
            </a:r>
          </a:p>
          <a:p>
            <a:pPr marL="0" indent="0">
              <a:buNone/>
            </a:pPr>
            <a:r>
              <a:rPr lang="en-AU" dirty="0" smtClean="0"/>
              <a:t>See info the </a:t>
            </a:r>
            <a:r>
              <a:rPr lang="en-AU" dirty="0" smtClean="0">
                <a:hlinkClick r:id="rId2" action="ppaction://hlinksldjump"/>
              </a:rPr>
              <a:t>cat</a:t>
            </a:r>
            <a:r>
              <a:rPr lang="en-AU" dirty="0" smtClean="0"/>
              <a:t>  the </a:t>
            </a:r>
            <a:r>
              <a:rPr lang="en-AU" dirty="0">
                <a:hlinkClick r:id="rId3" action="ppaction://hlinksldjump"/>
              </a:rPr>
              <a:t>E</a:t>
            </a:r>
            <a:r>
              <a:rPr lang="en-AU" dirty="0" smtClean="0">
                <a:hlinkClick r:id="rId3" action="ppaction://hlinksldjump"/>
              </a:rPr>
              <a:t>skimo </a:t>
            </a:r>
            <a:endParaRPr lang="en-AU" dirty="0" smtClean="0"/>
          </a:p>
          <a:p>
            <a:pPr marL="0" indent="0">
              <a:buNone/>
            </a:pPr>
            <a:r>
              <a:rPr lang="en-AU" dirty="0" smtClean="0"/>
              <a:t>Do you pick </a:t>
            </a:r>
            <a:r>
              <a:rPr lang="en-AU" dirty="0" smtClean="0">
                <a:hlinkClick r:id="rId4" action="ppaction://hlinksldjump"/>
              </a:rPr>
              <a:t>Adam</a:t>
            </a:r>
            <a:r>
              <a:rPr lang="en-AU" dirty="0" smtClean="0"/>
              <a:t> or </a:t>
            </a:r>
            <a:r>
              <a:rPr lang="en-AU" dirty="0" smtClean="0">
                <a:hlinkClick r:id="rId4" action="ppaction://hlinksldjump"/>
              </a:rPr>
              <a:t>Muhammad </a:t>
            </a:r>
            <a:endParaRPr lang="en-US" dirty="0"/>
          </a:p>
        </p:txBody>
      </p:sp>
    </p:spTree>
    <p:extLst>
      <p:ext uri="{BB962C8B-B14F-4D97-AF65-F5344CB8AC3E}">
        <p14:creationId xmlns:p14="http://schemas.microsoft.com/office/powerpoint/2010/main" val="68436067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Craig info</a:t>
            </a:r>
            <a:endParaRPr lang="en-US" dirty="0"/>
          </a:p>
        </p:txBody>
      </p:sp>
      <p:sp>
        <p:nvSpPr>
          <p:cNvPr id="3" name="Content Placeholder 2"/>
          <p:cNvSpPr>
            <a:spLocks noGrp="1"/>
          </p:cNvSpPr>
          <p:nvPr>
            <p:ph idx="1"/>
          </p:nvPr>
        </p:nvSpPr>
        <p:spPr/>
        <p:txBody>
          <a:bodyPr/>
          <a:lstStyle/>
          <a:p>
            <a:pPr marL="0" indent="0">
              <a:buNone/>
            </a:pPr>
            <a:r>
              <a:rPr lang="en-AU" dirty="0" smtClean="0"/>
              <a:t>Craig is Lily's great grandfather he should be dead but he beat the devil in poker and became sixty years younger. </a:t>
            </a:r>
          </a:p>
          <a:p>
            <a:pPr marL="0" indent="0">
              <a:buNone/>
            </a:pPr>
            <a:r>
              <a:rPr lang="en-AU" dirty="0" smtClean="0"/>
              <a:t>He is a member of the order of lightning and has been granted special powers. He has a magical sword called </a:t>
            </a:r>
            <a:r>
              <a:rPr lang="en-AU" dirty="0" err="1"/>
              <a:t>Z</a:t>
            </a:r>
            <a:r>
              <a:rPr lang="en-AU" dirty="0" err="1" smtClean="0"/>
              <a:t>e</a:t>
            </a:r>
            <a:r>
              <a:rPr lang="en-AU" dirty="0" smtClean="0"/>
              <a:t> Sun. he is very smart and is sworn to protect Lily.</a:t>
            </a:r>
          </a:p>
          <a:p>
            <a:pPr marL="0" indent="0">
              <a:buNone/>
            </a:pPr>
            <a:endParaRPr lang="en-AU" dirty="0"/>
          </a:p>
          <a:p>
            <a:pPr marL="0" indent="0">
              <a:buNone/>
            </a:pPr>
            <a:r>
              <a:rPr lang="en-AU" dirty="0"/>
              <a:t>Return to </a:t>
            </a:r>
            <a:r>
              <a:rPr lang="en-AU" dirty="0" smtClean="0">
                <a:hlinkClick r:id="rId2" action="ppaction://hlinksldjump"/>
              </a:rPr>
              <a:t>story</a:t>
            </a:r>
            <a:endParaRPr lang="en-US" dirty="0"/>
          </a:p>
        </p:txBody>
      </p:sp>
    </p:spTree>
    <p:extLst>
      <p:ext uri="{BB962C8B-B14F-4D97-AF65-F5344CB8AC3E}">
        <p14:creationId xmlns:p14="http://schemas.microsoft.com/office/powerpoint/2010/main" val="1217174310"/>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Give yourself up </a:t>
            </a:r>
            <a:endParaRPr lang="en-US" dirty="0"/>
          </a:p>
        </p:txBody>
      </p:sp>
      <p:sp>
        <p:nvSpPr>
          <p:cNvPr id="3" name="Content Placeholder 2"/>
          <p:cNvSpPr>
            <a:spLocks noGrp="1"/>
          </p:cNvSpPr>
          <p:nvPr>
            <p:ph idx="1"/>
          </p:nvPr>
        </p:nvSpPr>
        <p:spPr/>
        <p:txBody>
          <a:bodyPr/>
          <a:lstStyle/>
          <a:p>
            <a:pPr marL="0" indent="0">
              <a:buNone/>
            </a:pPr>
            <a:r>
              <a:rPr lang="en-AU" dirty="0" smtClean="0"/>
              <a:t>You are arrested and beheaded in a public execution.</a:t>
            </a:r>
          </a:p>
          <a:p>
            <a:pPr marL="0" indent="0" algn="ctr">
              <a:buNone/>
            </a:pPr>
            <a:r>
              <a:rPr lang="en-AU" sz="5400" dirty="0" smtClean="0">
                <a:solidFill>
                  <a:srgbClr val="FF0000"/>
                </a:solidFill>
              </a:rPr>
              <a:t>You die</a:t>
            </a:r>
          </a:p>
          <a:p>
            <a:pPr marL="0" indent="0" algn="ctr">
              <a:buNone/>
            </a:pPr>
            <a:r>
              <a:rPr lang="en-AU" sz="5400" dirty="0" smtClean="0">
                <a:solidFill>
                  <a:srgbClr val="FF0000"/>
                </a:solidFill>
              </a:rPr>
              <a:t> the end</a:t>
            </a:r>
          </a:p>
          <a:p>
            <a:pPr marL="0" indent="0">
              <a:buNone/>
            </a:pPr>
            <a:endParaRPr lang="en-US" dirty="0"/>
          </a:p>
        </p:txBody>
      </p:sp>
    </p:spTree>
    <p:extLst>
      <p:ext uri="{BB962C8B-B14F-4D97-AF65-F5344CB8AC3E}">
        <p14:creationId xmlns:p14="http://schemas.microsoft.com/office/powerpoint/2010/main" val="1268078594"/>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Enter the catacombs</a:t>
            </a:r>
            <a:endParaRPr lang="en-US" dirty="0"/>
          </a:p>
        </p:txBody>
      </p:sp>
      <p:sp>
        <p:nvSpPr>
          <p:cNvPr id="3" name="Content Placeholder 2"/>
          <p:cNvSpPr>
            <a:spLocks noGrp="1"/>
          </p:cNvSpPr>
          <p:nvPr>
            <p:ph idx="1"/>
          </p:nvPr>
        </p:nvSpPr>
        <p:spPr>
          <a:xfrm>
            <a:off x="838200" y="1825625"/>
            <a:ext cx="10515600" cy="4895686"/>
          </a:xfrm>
        </p:spPr>
        <p:txBody>
          <a:bodyPr>
            <a:normAutofit lnSpcReduction="10000"/>
          </a:bodyPr>
          <a:lstStyle/>
          <a:p>
            <a:pPr marL="0" indent="0">
              <a:buNone/>
            </a:pPr>
            <a:r>
              <a:rPr lang="en-AU" dirty="0" smtClean="0"/>
              <a:t>You run in to the catacombs leaving the other two behind to there fates. </a:t>
            </a:r>
            <a:r>
              <a:rPr lang="en-AU" dirty="0"/>
              <a:t>N</a:t>
            </a:r>
            <a:r>
              <a:rPr lang="en-AU" dirty="0" smtClean="0"/>
              <a:t>ow it is only you and Adam. As you walk through the catacombs you hear an explosion part of the catacombs collapses behind you. There is yelling and screaming but you keep walking. then you begin hearing footsteps corpses are walking around. “They must have been woken by the explosion” says Adam you run through them they all turn and begin to chase you. </a:t>
            </a:r>
            <a:r>
              <a:rPr lang="en-AU" dirty="0"/>
              <a:t>Y</a:t>
            </a:r>
            <a:r>
              <a:rPr lang="en-AU" dirty="0" smtClean="0"/>
              <a:t>ou see a light you turn a corner the zombies are right behind you there it is a portal your ticket home. You dive through you find yourself in a back ally in Atlanta in America. you look Adam isn’t there you here a meow he is there. Then you hear a growl several of the zombies got through with you. Then you run knowing it was all your fault.</a:t>
            </a:r>
          </a:p>
          <a:p>
            <a:pPr marL="0" indent="0">
              <a:buNone/>
            </a:pPr>
            <a:r>
              <a:rPr lang="en-AU" dirty="0" smtClean="0"/>
              <a:t>The end</a:t>
            </a:r>
            <a:endParaRPr lang="en-US" dirty="0"/>
          </a:p>
        </p:txBody>
      </p:sp>
    </p:spTree>
    <p:extLst>
      <p:ext uri="{BB962C8B-B14F-4D97-AF65-F5344CB8AC3E}">
        <p14:creationId xmlns:p14="http://schemas.microsoft.com/office/powerpoint/2010/main" val="131265520"/>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Leave the secret way with the guy</a:t>
            </a:r>
            <a:endParaRPr lang="en-US" dirty="0"/>
          </a:p>
        </p:txBody>
      </p:sp>
      <p:sp>
        <p:nvSpPr>
          <p:cNvPr id="3" name="Content Placeholder 2"/>
          <p:cNvSpPr>
            <a:spLocks noGrp="1"/>
          </p:cNvSpPr>
          <p:nvPr>
            <p:ph idx="1"/>
          </p:nvPr>
        </p:nvSpPr>
        <p:spPr/>
        <p:txBody>
          <a:bodyPr/>
          <a:lstStyle/>
          <a:p>
            <a:pPr marL="0" indent="0">
              <a:buNone/>
            </a:pPr>
            <a:r>
              <a:rPr lang="en-AU" dirty="0" smtClean="0"/>
              <a:t>You run in to a house there's a passage. In the passage there is a giant spider it eats you.</a:t>
            </a:r>
          </a:p>
          <a:p>
            <a:pPr marL="0" indent="0">
              <a:buNone/>
            </a:pPr>
            <a:r>
              <a:rPr lang="en-AU" dirty="0" smtClean="0"/>
              <a:t>the end</a:t>
            </a:r>
            <a:endParaRPr lang="en-US" dirty="0"/>
          </a:p>
        </p:txBody>
      </p:sp>
    </p:spTree>
    <p:extLst>
      <p:ext uri="{BB962C8B-B14F-4D97-AF65-F5344CB8AC3E}">
        <p14:creationId xmlns:p14="http://schemas.microsoft.com/office/powerpoint/2010/main" val="3178914278"/>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Back to the city</a:t>
            </a:r>
            <a:endParaRPr lang="en-US" dirty="0"/>
          </a:p>
        </p:txBody>
      </p:sp>
      <p:sp>
        <p:nvSpPr>
          <p:cNvPr id="3" name="Content Placeholder 2"/>
          <p:cNvSpPr>
            <a:spLocks noGrp="1"/>
          </p:cNvSpPr>
          <p:nvPr>
            <p:ph idx="1"/>
          </p:nvPr>
        </p:nvSpPr>
        <p:spPr/>
        <p:txBody>
          <a:bodyPr/>
          <a:lstStyle/>
          <a:p>
            <a:pPr marL="0" indent="0">
              <a:buNone/>
            </a:pPr>
            <a:r>
              <a:rPr lang="en-AU" dirty="0" smtClean="0"/>
              <a:t>You run back in to the city. There is still fighting going on much of the city lies in ruins. You climb a tower but the police chief follows you bent on revenge. You are trapped the only option is to jump you dive off the tower with Adam, Muhammad, Jeremy, jack and lily. you land in the canal and are pulled out in to the forest. there is a road and bridge ahead you go over to it you look back. The fires of the city have spread to the forest a wildfire has started in the forest. </a:t>
            </a:r>
          </a:p>
          <a:p>
            <a:pPr marL="0" indent="0">
              <a:buNone/>
            </a:pPr>
            <a:r>
              <a:rPr lang="en-AU" dirty="0" smtClean="0"/>
              <a:t>Do you </a:t>
            </a:r>
            <a:r>
              <a:rPr lang="en-AU" dirty="0" smtClean="0">
                <a:hlinkClick r:id="rId2" action="ppaction://hlinksldjump"/>
              </a:rPr>
              <a:t>follow the road </a:t>
            </a:r>
            <a:r>
              <a:rPr lang="en-AU" dirty="0" smtClean="0"/>
              <a:t>or take a </a:t>
            </a:r>
            <a:r>
              <a:rPr lang="en-AU" dirty="0" smtClean="0">
                <a:hlinkClick r:id="rId3" action="ppaction://hlinksldjump"/>
              </a:rPr>
              <a:t>boat down the river</a:t>
            </a:r>
            <a:endParaRPr lang="en-US" dirty="0"/>
          </a:p>
        </p:txBody>
      </p:sp>
    </p:spTree>
    <p:extLst>
      <p:ext uri="{BB962C8B-B14F-4D97-AF65-F5344CB8AC3E}">
        <p14:creationId xmlns:p14="http://schemas.microsoft.com/office/powerpoint/2010/main" val="2824240253"/>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In to the forest</a:t>
            </a:r>
            <a:endParaRPr lang="en-US" dirty="0"/>
          </a:p>
        </p:txBody>
      </p:sp>
      <p:sp>
        <p:nvSpPr>
          <p:cNvPr id="3" name="Content Placeholder 2"/>
          <p:cNvSpPr>
            <a:spLocks noGrp="1"/>
          </p:cNvSpPr>
          <p:nvPr>
            <p:ph idx="1"/>
          </p:nvPr>
        </p:nvSpPr>
        <p:spPr>
          <a:xfrm>
            <a:off x="838200" y="1542821"/>
            <a:ext cx="10515600" cy="5037088"/>
          </a:xfrm>
        </p:spPr>
        <p:txBody>
          <a:bodyPr>
            <a:normAutofit/>
          </a:bodyPr>
          <a:lstStyle/>
          <a:p>
            <a:pPr marL="0" indent="0">
              <a:buNone/>
            </a:pPr>
            <a:r>
              <a:rPr lang="en-AU" dirty="0" smtClean="0"/>
              <a:t>You run in to the forest you find a river and follow it. You come to a waterfall. Suddenly the police chief comes out of the trees with eleven soldiers he says “the city may have fallen but this is but the dawn of a new day”. They open fire Jeremy throws up a shield and it breaks. Jack steps forward and pulls out his sword of fire and lightning. With the setting sun at his back he yells a word a word so powerful it can not be written down a word so powerful it consumes him with fire. As thunder crackles overhead and lightning rains down. fire and lightning spews forth from his godly form destroying all in its path. The police chief jumps in to the river and his men are obliterated. You all watch as what was once jack disintegrates and becomes mere embers among ashes.</a:t>
            </a:r>
          </a:p>
          <a:p>
            <a:pPr marL="0" indent="0">
              <a:buNone/>
            </a:pPr>
            <a:r>
              <a:rPr lang="en-AU" dirty="0" smtClean="0"/>
              <a:t>Do you </a:t>
            </a:r>
            <a:r>
              <a:rPr lang="en-AU" dirty="0" smtClean="0">
                <a:hlinkClick r:id="rId2" action="ppaction://hlinksldjump"/>
              </a:rPr>
              <a:t>return to the city </a:t>
            </a:r>
            <a:r>
              <a:rPr lang="en-AU" dirty="0" smtClean="0"/>
              <a:t>or </a:t>
            </a:r>
            <a:r>
              <a:rPr lang="en-AU" dirty="0" smtClean="0">
                <a:hlinkClick r:id="rId3" action="ppaction://hlinksldjump"/>
              </a:rPr>
              <a:t>wait the night </a:t>
            </a:r>
            <a:endParaRPr lang="en-US" dirty="0"/>
          </a:p>
        </p:txBody>
      </p:sp>
    </p:spTree>
    <p:extLst>
      <p:ext uri="{BB962C8B-B14F-4D97-AF65-F5344CB8AC3E}">
        <p14:creationId xmlns:p14="http://schemas.microsoft.com/office/powerpoint/2010/main" val="63452840"/>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Wait the night</a:t>
            </a:r>
            <a:endParaRPr lang="en-US" dirty="0"/>
          </a:p>
        </p:txBody>
      </p:sp>
      <p:sp>
        <p:nvSpPr>
          <p:cNvPr id="3" name="Content Placeholder 2"/>
          <p:cNvSpPr>
            <a:spLocks noGrp="1"/>
          </p:cNvSpPr>
          <p:nvPr>
            <p:ph idx="1"/>
          </p:nvPr>
        </p:nvSpPr>
        <p:spPr/>
        <p:txBody>
          <a:bodyPr/>
          <a:lstStyle/>
          <a:p>
            <a:pPr marL="0" indent="0">
              <a:buNone/>
            </a:pPr>
            <a:r>
              <a:rPr lang="en-AU" dirty="0" smtClean="0"/>
              <a:t>As the last of the suns rays disappear behind the horizon twilight begins. A green flash appears and a staircase forms along the side of the cliff. You walk down it and there is a cave. On the wall of the cave there is a symbol and a bowl. Lily says “it wants the blood of a monster” to let us in she cuts herself. As the dark red blood drips in to the bowl the wall opens. (while this is happening the police chief climbs the stairs gun drawn and ready to kill) Inside the cave there are two paths.</a:t>
            </a:r>
          </a:p>
          <a:p>
            <a:pPr marL="0" indent="0">
              <a:buNone/>
            </a:pPr>
            <a:r>
              <a:rPr lang="en-AU" dirty="0" smtClean="0"/>
              <a:t>one leads to </a:t>
            </a:r>
            <a:r>
              <a:rPr lang="en-AU" dirty="0" smtClean="0">
                <a:hlinkClick r:id="rId2" action="ppaction://hlinksldjump"/>
              </a:rPr>
              <a:t>a lake </a:t>
            </a:r>
            <a:r>
              <a:rPr lang="en-AU" dirty="0" smtClean="0"/>
              <a:t>the other in to </a:t>
            </a:r>
            <a:r>
              <a:rPr lang="en-AU" dirty="0" smtClean="0">
                <a:hlinkClick r:id="rId3" action="ppaction://hlinksldjump"/>
              </a:rPr>
              <a:t>the depths of the cliff </a:t>
            </a:r>
            <a:endParaRPr lang="en-US" dirty="0"/>
          </a:p>
        </p:txBody>
      </p:sp>
    </p:spTree>
    <p:extLst>
      <p:ext uri="{BB962C8B-B14F-4D97-AF65-F5344CB8AC3E}">
        <p14:creationId xmlns:p14="http://schemas.microsoft.com/office/powerpoint/2010/main" val="2637635077"/>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Go back to the city</a:t>
            </a:r>
            <a:endParaRPr lang="en-US" dirty="0"/>
          </a:p>
        </p:txBody>
      </p:sp>
      <p:sp>
        <p:nvSpPr>
          <p:cNvPr id="3" name="Content Placeholder 2"/>
          <p:cNvSpPr>
            <a:spLocks noGrp="1"/>
          </p:cNvSpPr>
          <p:nvPr>
            <p:ph idx="1"/>
          </p:nvPr>
        </p:nvSpPr>
        <p:spPr/>
        <p:txBody>
          <a:bodyPr/>
          <a:lstStyle/>
          <a:p>
            <a:pPr marL="0" indent="0">
              <a:buNone/>
            </a:pPr>
            <a:r>
              <a:rPr lang="en-AU" dirty="0" smtClean="0"/>
              <a:t>The city is aflame there are goblins everywhere. your only choice is to find somewhere to hide but then you see it on the top of the keep the portal to go home.</a:t>
            </a:r>
          </a:p>
          <a:p>
            <a:pPr marL="0" indent="0">
              <a:buNone/>
            </a:pPr>
            <a:r>
              <a:rPr lang="en-AU" dirty="0" smtClean="0"/>
              <a:t>Do you </a:t>
            </a:r>
            <a:r>
              <a:rPr lang="en-AU" dirty="0" smtClean="0">
                <a:hlinkClick r:id="rId2" action="ppaction://hlinksldjump"/>
              </a:rPr>
              <a:t>join the goblins </a:t>
            </a:r>
            <a:r>
              <a:rPr lang="en-AU" dirty="0" smtClean="0"/>
              <a:t>and break in or </a:t>
            </a:r>
            <a:r>
              <a:rPr lang="en-AU" dirty="0" smtClean="0">
                <a:hlinkClick r:id="rId3" action="ppaction://hlinksldjump"/>
              </a:rPr>
              <a:t>sneak in to the keep</a:t>
            </a:r>
            <a:endParaRPr lang="en-US" dirty="0"/>
          </a:p>
        </p:txBody>
      </p:sp>
    </p:spTree>
    <p:extLst>
      <p:ext uri="{BB962C8B-B14F-4D97-AF65-F5344CB8AC3E}">
        <p14:creationId xmlns:p14="http://schemas.microsoft.com/office/powerpoint/2010/main" val="416608160"/>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Join the goblins</a:t>
            </a:r>
            <a:endParaRPr lang="en-US" dirty="0"/>
          </a:p>
        </p:txBody>
      </p:sp>
      <p:sp>
        <p:nvSpPr>
          <p:cNvPr id="3" name="Content Placeholder 2"/>
          <p:cNvSpPr>
            <a:spLocks noGrp="1"/>
          </p:cNvSpPr>
          <p:nvPr>
            <p:ph idx="1"/>
          </p:nvPr>
        </p:nvSpPr>
        <p:spPr/>
        <p:txBody>
          <a:bodyPr/>
          <a:lstStyle/>
          <a:p>
            <a:pPr marL="0" indent="0">
              <a:buNone/>
            </a:pPr>
            <a:r>
              <a:rPr lang="en-AU" dirty="0" smtClean="0"/>
              <a:t>You walk up to the goblins and they throw you in to prison and eat Adam. </a:t>
            </a:r>
          </a:p>
          <a:p>
            <a:pPr marL="0" indent="0" algn="ctr">
              <a:buNone/>
            </a:pPr>
            <a:r>
              <a:rPr lang="en-AU" sz="7200" dirty="0" smtClean="0">
                <a:solidFill>
                  <a:srgbClr val="FF0000"/>
                </a:solidFill>
              </a:rPr>
              <a:t>the end</a:t>
            </a:r>
            <a:endParaRPr lang="en-US" sz="7200" dirty="0">
              <a:solidFill>
                <a:srgbClr val="FF0000"/>
              </a:solidFill>
            </a:endParaRPr>
          </a:p>
        </p:txBody>
      </p:sp>
    </p:spTree>
    <p:extLst>
      <p:ext uri="{BB962C8B-B14F-4D97-AF65-F5344CB8AC3E}">
        <p14:creationId xmlns:p14="http://schemas.microsoft.com/office/powerpoint/2010/main" val="1323547959"/>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Sneak in to the keep</a:t>
            </a:r>
            <a:endParaRPr lang="en-US" dirty="0"/>
          </a:p>
        </p:txBody>
      </p:sp>
      <p:sp>
        <p:nvSpPr>
          <p:cNvPr id="3" name="Content Placeholder 2"/>
          <p:cNvSpPr>
            <a:spLocks noGrp="1"/>
          </p:cNvSpPr>
          <p:nvPr>
            <p:ph idx="1"/>
          </p:nvPr>
        </p:nvSpPr>
        <p:spPr>
          <a:xfrm>
            <a:off x="311085" y="1825624"/>
            <a:ext cx="11042715" cy="4905113"/>
          </a:xfrm>
        </p:spPr>
        <p:txBody>
          <a:bodyPr>
            <a:normAutofit fontScale="92500"/>
          </a:bodyPr>
          <a:lstStyle/>
          <a:p>
            <a:pPr marL="0" indent="0">
              <a:buNone/>
            </a:pPr>
            <a:r>
              <a:rPr lang="en-AU" dirty="0" smtClean="0"/>
              <a:t>You all go around to the side of the keep. Then a sign appears in the sky it throws Lily in to a frenzy she attacks Jeremy and drinks all his blood. Before she can get anyone else you pull out a pistol and put a bullet in her skull. You keep going and find a back way in to the keep. You enter and start climbing the stairs when you come to a gap. </a:t>
            </a:r>
            <a:r>
              <a:rPr lang="en-AU" dirty="0"/>
              <a:t>Y</a:t>
            </a:r>
            <a:r>
              <a:rPr lang="en-AU" dirty="0" smtClean="0"/>
              <a:t>ou jump it the others go to jump it when a wall appears. You turn around and see the police chief you draw on him he points his hand at you your gun flies away. He is wearing a glove a magical glove. he comes over to you and holds you in place with the glove pulls out his gun and says “there's no cat to protect you this time”. You reply “no but I don’t need him to”, you pull out jacks broken sword and cut off both his hands. Then you stick the broken blade of fire and lightning in his heart. You then open the wall and you all climb the tower and escape through the portal.</a:t>
            </a:r>
          </a:p>
          <a:p>
            <a:pPr marL="0" indent="0" algn="ctr">
              <a:buNone/>
            </a:pPr>
            <a:r>
              <a:rPr lang="en-AU" dirty="0" smtClean="0">
                <a:solidFill>
                  <a:srgbClr val="00B0F0"/>
                </a:solidFill>
              </a:rPr>
              <a:t>the end</a:t>
            </a:r>
            <a:endParaRPr lang="en-US" dirty="0">
              <a:solidFill>
                <a:srgbClr val="00B0F0"/>
              </a:solidFill>
            </a:endParaRPr>
          </a:p>
        </p:txBody>
      </p:sp>
    </p:spTree>
    <p:extLst>
      <p:ext uri="{BB962C8B-B14F-4D97-AF65-F5344CB8AC3E}">
        <p14:creationId xmlns:p14="http://schemas.microsoft.com/office/powerpoint/2010/main" val="127252605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Muhammad the midget </a:t>
            </a:r>
            <a:r>
              <a:rPr lang="en-AU" dirty="0" err="1" smtClean="0"/>
              <a:t>eskimo</a:t>
            </a:r>
            <a:endParaRPr lang="en-US" dirty="0"/>
          </a:p>
        </p:txBody>
      </p:sp>
      <p:sp>
        <p:nvSpPr>
          <p:cNvPr id="3" name="Content Placeholder 2"/>
          <p:cNvSpPr>
            <a:spLocks noGrp="1"/>
          </p:cNvSpPr>
          <p:nvPr>
            <p:ph idx="1"/>
          </p:nvPr>
        </p:nvSpPr>
        <p:spPr>
          <a:xfrm>
            <a:off x="838200" y="1690688"/>
            <a:ext cx="5515466" cy="4351338"/>
          </a:xfrm>
        </p:spPr>
        <p:txBody>
          <a:bodyPr/>
          <a:lstStyle/>
          <a:p>
            <a:pPr marL="0" indent="0">
              <a:buNone/>
            </a:pPr>
            <a:r>
              <a:rPr lang="en-AU" dirty="0" smtClean="0"/>
              <a:t>Personality dumb but </a:t>
            </a:r>
            <a:r>
              <a:rPr lang="en-AU" dirty="0" err="1" smtClean="0"/>
              <a:t>smartish</a:t>
            </a:r>
            <a:r>
              <a:rPr lang="en-AU" dirty="0"/>
              <a:t>.</a:t>
            </a:r>
            <a:endParaRPr lang="en-AU" dirty="0" smtClean="0"/>
          </a:p>
          <a:p>
            <a:pPr marL="0" indent="0">
              <a:buNone/>
            </a:pPr>
            <a:r>
              <a:rPr lang="en-AU" dirty="0" smtClean="0"/>
              <a:t>Has luscious red locks and ravishing </a:t>
            </a:r>
            <a:r>
              <a:rPr lang="en-AU" dirty="0" smtClean="0"/>
              <a:t>chest hair.</a:t>
            </a:r>
            <a:endParaRPr lang="en-AU" dirty="0" smtClean="0"/>
          </a:p>
          <a:p>
            <a:pPr marL="0" indent="0">
              <a:buNone/>
            </a:pPr>
            <a:r>
              <a:rPr lang="en-AU" dirty="0" smtClean="0"/>
              <a:t>He is 2 foot 5.</a:t>
            </a:r>
          </a:p>
          <a:p>
            <a:pPr marL="0" indent="0">
              <a:buNone/>
            </a:pPr>
            <a:r>
              <a:rPr lang="en-AU" dirty="0" smtClean="0"/>
              <a:t>Muhammad was an </a:t>
            </a:r>
            <a:r>
              <a:rPr lang="en-AU" dirty="0"/>
              <a:t>E</a:t>
            </a:r>
            <a:r>
              <a:rPr lang="en-AU" dirty="0" smtClean="0"/>
              <a:t>skimo living in the highlands of </a:t>
            </a:r>
            <a:r>
              <a:rPr lang="en-AU" dirty="0" smtClean="0"/>
              <a:t>Greenland. </a:t>
            </a:r>
            <a:r>
              <a:rPr lang="en-AU" dirty="0"/>
              <a:t>H</a:t>
            </a:r>
            <a:r>
              <a:rPr lang="en-AU" dirty="0" smtClean="0"/>
              <a:t>e </a:t>
            </a:r>
            <a:r>
              <a:rPr lang="en-AU" dirty="0" smtClean="0"/>
              <a:t>found a purple orb while looking for “special” mushrooms.</a:t>
            </a:r>
            <a:endParaRPr lang="en-AU" dirty="0"/>
          </a:p>
          <a:p>
            <a:pPr marL="0" indent="0">
              <a:buNone/>
            </a:pPr>
            <a:r>
              <a:rPr lang="en-AU" dirty="0" smtClean="0"/>
              <a:t>Return to </a:t>
            </a:r>
            <a:r>
              <a:rPr lang="en-AU" dirty="0" smtClean="0">
                <a:hlinkClick r:id="rId2" action="ppaction://hlinksldjump"/>
              </a:rPr>
              <a:t>story</a:t>
            </a:r>
            <a:endParaRPr lang="en-US" dirty="0"/>
          </a:p>
        </p:txBody>
      </p:sp>
      <p:pic>
        <p:nvPicPr>
          <p:cNvPr id="4" name="Picture 3"/>
          <p:cNvPicPr>
            <a:picLocks noChangeAspect="1"/>
          </p:cNvPicPr>
          <p:nvPr/>
        </p:nvPicPr>
        <p:blipFill>
          <a:blip r:embed="rId3"/>
          <a:stretch>
            <a:fillRect/>
          </a:stretch>
        </p:blipFill>
        <p:spPr>
          <a:xfrm>
            <a:off x="6791325" y="1394620"/>
            <a:ext cx="5400675" cy="4943475"/>
          </a:xfrm>
          <a:prstGeom prst="rect">
            <a:avLst/>
          </a:prstGeom>
        </p:spPr>
      </p:pic>
    </p:spTree>
    <p:extLst>
      <p:ext uri="{BB962C8B-B14F-4D97-AF65-F5344CB8AC3E}">
        <p14:creationId xmlns:p14="http://schemas.microsoft.com/office/powerpoint/2010/main" val="38861469"/>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depths of the cliff</a:t>
            </a:r>
            <a:endParaRPr lang="en-US" dirty="0"/>
          </a:p>
        </p:txBody>
      </p:sp>
      <p:sp>
        <p:nvSpPr>
          <p:cNvPr id="3" name="Content Placeholder 2"/>
          <p:cNvSpPr>
            <a:spLocks noGrp="1"/>
          </p:cNvSpPr>
          <p:nvPr>
            <p:ph idx="1"/>
          </p:nvPr>
        </p:nvSpPr>
        <p:spPr/>
        <p:txBody>
          <a:bodyPr/>
          <a:lstStyle/>
          <a:p>
            <a:pPr marL="0" indent="0">
              <a:buNone/>
            </a:pPr>
            <a:r>
              <a:rPr lang="en-AU" dirty="0" smtClean="0"/>
              <a:t>You continue down the tunnel and it caves in you all die. </a:t>
            </a:r>
          </a:p>
          <a:p>
            <a:pPr marL="0" indent="0" algn="ctr">
              <a:buNone/>
            </a:pPr>
            <a:r>
              <a:rPr lang="en-AU" sz="7200" dirty="0" smtClean="0">
                <a:solidFill>
                  <a:srgbClr val="FF0000"/>
                </a:solidFill>
              </a:rPr>
              <a:t>the end</a:t>
            </a:r>
            <a:endParaRPr lang="en-US" sz="7200" dirty="0">
              <a:solidFill>
                <a:srgbClr val="FF0000"/>
              </a:solidFill>
            </a:endParaRPr>
          </a:p>
        </p:txBody>
      </p:sp>
    </p:spTree>
    <p:extLst>
      <p:ext uri="{BB962C8B-B14F-4D97-AF65-F5344CB8AC3E}">
        <p14:creationId xmlns:p14="http://schemas.microsoft.com/office/powerpoint/2010/main" val="2020018876"/>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underground lake</a:t>
            </a:r>
            <a:endParaRPr lang="en-US" dirty="0"/>
          </a:p>
        </p:txBody>
      </p:sp>
      <p:sp>
        <p:nvSpPr>
          <p:cNvPr id="3" name="Content Placeholder 2"/>
          <p:cNvSpPr>
            <a:spLocks noGrp="1"/>
          </p:cNvSpPr>
          <p:nvPr>
            <p:ph idx="1"/>
          </p:nvPr>
        </p:nvSpPr>
        <p:spPr/>
        <p:txBody>
          <a:bodyPr/>
          <a:lstStyle/>
          <a:p>
            <a:pPr marL="0" indent="0">
              <a:buNone/>
            </a:pPr>
            <a:r>
              <a:rPr lang="en-AU" dirty="0" smtClean="0"/>
              <a:t>You go to the lake in the lake there is a portal. Everyone jumps in to it but you. As you go to jump you hear a gun fire. You feel immense pain fall over. You look it’s the police chief he comes over to you and points the gun at you he says “I'm going to enjoy killing you”. You grow angry and feel something stir, something awaken deep inside you, deep inside your soul. Suddenly the police chief explodes in to black ashes and floats off in to the distance. You smile and roll in to the lake and the portal that will take you home.</a:t>
            </a:r>
          </a:p>
          <a:p>
            <a:pPr marL="0" indent="0" algn="ctr">
              <a:buNone/>
            </a:pPr>
            <a:r>
              <a:rPr lang="en-AU" sz="5400" dirty="0" smtClean="0">
                <a:solidFill>
                  <a:srgbClr val="00B0F0"/>
                </a:solidFill>
              </a:rPr>
              <a:t>The end</a:t>
            </a:r>
            <a:endParaRPr lang="en-US" sz="5400" dirty="0">
              <a:solidFill>
                <a:srgbClr val="00B0F0"/>
              </a:solidFill>
            </a:endParaRPr>
          </a:p>
        </p:txBody>
      </p:sp>
    </p:spTree>
    <p:extLst>
      <p:ext uri="{BB962C8B-B14F-4D97-AF65-F5344CB8AC3E}">
        <p14:creationId xmlns:p14="http://schemas.microsoft.com/office/powerpoint/2010/main" val="4053352594"/>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Follow the road </a:t>
            </a:r>
            <a:endParaRPr lang="en-US" dirty="0"/>
          </a:p>
        </p:txBody>
      </p:sp>
      <p:sp>
        <p:nvSpPr>
          <p:cNvPr id="3" name="Content Placeholder 2"/>
          <p:cNvSpPr>
            <a:spLocks noGrp="1"/>
          </p:cNvSpPr>
          <p:nvPr>
            <p:ph idx="1"/>
          </p:nvPr>
        </p:nvSpPr>
        <p:spPr/>
        <p:txBody>
          <a:bodyPr/>
          <a:lstStyle/>
          <a:p>
            <a:pPr marL="0" indent="0">
              <a:buNone/>
            </a:pPr>
            <a:r>
              <a:rPr lang="en-AU" dirty="0" smtClean="0"/>
              <a:t>You come across a village. it has been destroyed by the goblin hordes. You see five dead children on poles and hundreds of bodies in piles. You continue on through the village and vow to avenge their deaths and right the wrongs you committed. And so your quest to destroy the goblin empire begins.</a:t>
            </a:r>
          </a:p>
          <a:p>
            <a:pPr marL="0" indent="0" algn="ctr">
              <a:buNone/>
            </a:pPr>
            <a:r>
              <a:rPr lang="en-AU" sz="6600" dirty="0" smtClean="0">
                <a:solidFill>
                  <a:srgbClr val="FF0000"/>
                </a:solidFill>
              </a:rPr>
              <a:t>The end</a:t>
            </a:r>
            <a:endParaRPr lang="en-US" sz="6600" dirty="0">
              <a:solidFill>
                <a:srgbClr val="FF0000"/>
              </a:solidFill>
            </a:endParaRPr>
          </a:p>
        </p:txBody>
      </p:sp>
    </p:spTree>
    <p:extLst>
      <p:ext uri="{BB962C8B-B14F-4D97-AF65-F5344CB8AC3E}">
        <p14:creationId xmlns:p14="http://schemas.microsoft.com/office/powerpoint/2010/main" val="3708310744"/>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Take the boat</a:t>
            </a:r>
            <a:endParaRPr lang="en-US" dirty="0"/>
          </a:p>
        </p:txBody>
      </p:sp>
      <p:sp>
        <p:nvSpPr>
          <p:cNvPr id="3" name="Content Placeholder 2"/>
          <p:cNvSpPr>
            <a:spLocks noGrp="1"/>
          </p:cNvSpPr>
          <p:nvPr>
            <p:ph idx="1"/>
          </p:nvPr>
        </p:nvSpPr>
        <p:spPr/>
        <p:txBody>
          <a:bodyPr/>
          <a:lstStyle/>
          <a:p>
            <a:pPr marL="0" indent="0">
              <a:buNone/>
            </a:pPr>
            <a:r>
              <a:rPr lang="en-AU" dirty="0" smtClean="0"/>
              <a:t>You continue down the river for several days. You come across a costal city and buy supplies. Then you leave to live a better life in the crystal isle. Now knowing that this is your new </a:t>
            </a:r>
            <a:r>
              <a:rPr lang="en-AU" dirty="0" smtClean="0"/>
              <a:t>home </a:t>
            </a:r>
            <a:r>
              <a:rPr lang="en-AU" dirty="0" smtClean="0"/>
              <a:t>and accepting that.</a:t>
            </a:r>
          </a:p>
          <a:p>
            <a:pPr marL="0" indent="0" algn="ctr">
              <a:buNone/>
            </a:pPr>
            <a:r>
              <a:rPr lang="en-AU" sz="7200" dirty="0" smtClean="0">
                <a:solidFill>
                  <a:srgbClr val="00B0F0"/>
                </a:solidFill>
              </a:rPr>
              <a:t>The end</a:t>
            </a:r>
            <a:endParaRPr lang="en-US" sz="7200" dirty="0">
              <a:solidFill>
                <a:srgbClr val="00B0F0"/>
              </a:solidFill>
            </a:endParaRPr>
          </a:p>
        </p:txBody>
      </p:sp>
    </p:spTree>
    <p:extLst>
      <p:ext uri="{BB962C8B-B14F-4D97-AF65-F5344CB8AC3E}">
        <p14:creationId xmlns:p14="http://schemas.microsoft.com/office/powerpoint/2010/main" val="73009332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Adam the cat wearing battle armour</a:t>
            </a:r>
            <a:endParaRPr lang="en-US" dirty="0"/>
          </a:p>
        </p:txBody>
      </p:sp>
      <p:sp>
        <p:nvSpPr>
          <p:cNvPr id="3" name="Content Placeholder 2"/>
          <p:cNvSpPr>
            <a:spLocks noGrp="1"/>
          </p:cNvSpPr>
          <p:nvPr>
            <p:ph idx="1"/>
          </p:nvPr>
        </p:nvSpPr>
        <p:spPr>
          <a:xfrm>
            <a:off x="838200" y="1825625"/>
            <a:ext cx="4996992" cy="4351338"/>
          </a:xfrm>
        </p:spPr>
        <p:txBody>
          <a:bodyPr/>
          <a:lstStyle/>
          <a:p>
            <a:pPr marL="0" indent="0">
              <a:buNone/>
            </a:pPr>
            <a:r>
              <a:rPr lang="en-AU" dirty="0" smtClean="0"/>
              <a:t>He is a cat wearing battle armour.</a:t>
            </a:r>
          </a:p>
          <a:p>
            <a:pPr marL="0" indent="0">
              <a:buNone/>
            </a:pPr>
            <a:r>
              <a:rPr lang="en-AU" dirty="0" smtClean="0"/>
              <a:t>He's smart with cat like agility.</a:t>
            </a:r>
          </a:p>
          <a:p>
            <a:pPr marL="0" indent="0">
              <a:buNone/>
            </a:pPr>
            <a:r>
              <a:rPr lang="en-AU" dirty="0" smtClean="0"/>
              <a:t>He was an orphan when he found a purple orb and fell in to the land of </a:t>
            </a:r>
            <a:r>
              <a:rPr lang="en-AU" dirty="0" err="1" smtClean="0"/>
              <a:t>Tuva</a:t>
            </a:r>
            <a:r>
              <a:rPr lang="en-AU" dirty="0" smtClean="0"/>
              <a:t>. </a:t>
            </a:r>
            <a:r>
              <a:rPr lang="en-AU" dirty="0"/>
              <a:t>W</a:t>
            </a:r>
            <a:r>
              <a:rPr lang="en-AU" dirty="0" smtClean="0"/>
              <a:t>here he found cat battle armour that fitted him </a:t>
            </a:r>
            <a:r>
              <a:rPr lang="en-AU" dirty="0" smtClean="0"/>
              <a:t>purr-</a:t>
            </a:r>
            <a:r>
              <a:rPr lang="en-AU" dirty="0" err="1" smtClean="0"/>
              <a:t>fectly</a:t>
            </a:r>
            <a:r>
              <a:rPr lang="en-AU" dirty="0" smtClean="0"/>
              <a:t>.</a:t>
            </a:r>
            <a:endParaRPr lang="en-AU" dirty="0" smtClean="0"/>
          </a:p>
          <a:p>
            <a:pPr marL="0" indent="0">
              <a:buNone/>
            </a:pPr>
            <a:r>
              <a:rPr lang="en-AU" dirty="0" smtClean="0"/>
              <a:t>Return to </a:t>
            </a:r>
            <a:r>
              <a:rPr lang="en-AU" dirty="0" smtClean="0">
                <a:hlinkClick r:id="rId2" action="ppaction://hlinksldjump"/>
              </a:rPr>
              <a:t>story</a:t>
            </a:r>
            <a:endParaRPr lang="en-AU" dirty="0" smtClean="0"/>
          </a:p>
        </p:txBody>
      </p:sp>
      <p:pic>
        <p:nvPicPr>
          <p:cNvPr id="1026" name="Picture 2" descr="http://static.squarespace.com/static/51b3dc8ee4b051b96ceb10de/t/52cef860e4b0451341bf7c9e/1389295714183/armorcat857585.jpg"/>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957740" y="1690688"/>
            <a:ext cx="6146276" cy="4290481"/>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39646926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74551"/>
            <a:ext cx="10515600" cy="1325563"/>
          </a:xfrm>
        </p:spPr>
        <p:txBody>
          <a:bodyPr/>
          <a:lstStyle/>
          <a:p>
            <a:r>
              <a:rPr lang="en-AU" dirty="0" smtClean="0"/>
              <a:t>Scene 1</a:t>
            </a:r>
            <a:endParaRPr lang="en-US" dirty="0"/>
          </a:p>
        </p:txBody>
      </p:sp>
      <p:sp>
        <p:nvSpPr>
          <p:cNvPr id="3" name="Content Placeholder 2"/>
          <p:cNvSpPr>
            <a:spLocks noGrp="1"/>
          </p:cNvSpPr>
          <p:nvPr>
            <p:ph idx="1"/>
          </p:nvPr>
        </p:nvSpPr>
        <p:spPr/>
        <p:txBody>
          <a:bodyPr/>
          <a:lstStyle/>
          <a:p>
            <a:pPr marL="0" indent="0">
              <a:buNone/>
            </a:pPr>
            <a:r>
              <a:rPr lang="en-AU" dirty="0" smtClean="0"/>
              <a:t>You walk over to him and yell why don’t we have both!?!</a:t>
            </a:r>
          </a:p>
          <a:p>
            <a:pPr marL="0" indent="0">
              <a:buNone/>
            </a:pPr>
            <a:r>
              <a:rPr lang="en-AU" dirty="0" smtClean="0"/>
              <a:t>They both come over to you. </a:t>
            </a:r>
          </a:p>
          <a:p>
            <a:pPr marL="0" indent="0">
              <a:buNone/>
            </a:pPr>
            <a:r>
              <a:rPr lang="en-AU" dirty="0" smtClean="0"/>
              <a:t>you and your companions are walking through the </a:t>
            </a:r>
            <a:r>
              <a:rPr lang="en-AU" dirty="0" smtClean="0"/>
              <a:t>forest. </a:t>
            </a:r>
            <a:r>
              <a:rPr lang="en-AU" dirty="0"/>
              <a:t>S</a:t>
            </a:r>
            <a:r>
              <a:rPr lang="en-AU" dirty="0" smtClean="0"/>
              <a:t>uddenly </a:t>
            </a:r>
            <a:r>
              <a:rPr lang="en-AU" dirty="0" smtClean="0"/>
              <a:t>you see a old man stuck in a tree.</a:t>
            </a:r>
          </a:p>
          <a:p>
            <a:pPr marL="0" indent="0">
              <a:buNone/>
            </a:pPr>
            <a:r>
              <a:rPr lang="en-AU" dirty="0" smtClean="0">
                <a:hlinkClick r:id="rId2" action="ppaction://hlinksldjump"/>
              </a:rPr>
              <a:t>Save him </a:t>
            </a:r>
            <a:r>
              <a:rPr lang="en-AU" dirty="0" smtClean="0"/>
              <a:t>let </a:t>
            </a:r>
            <a:r>
              <a:rPr lang="en-AU" dirty="0" smtClean="0">
                <a:hlinkClick r:id="rId3" action="ppaction://hlinksldjump"/>
              </a:rPr>
              <a:t>him die </a:t>
            </a:r>
            <a:endParaRPr lang="en-US" dirty="0"/>
          </a:p>
        </p:txBody>
      </p:sp>
    </p:spTree>
    <p:extLst>
      <p:ext uri="{BB962C8B-B14F-4D97-AF65-F5344CB8AC3E}">
        <p14:creationId xmlns:p14="http://schemas.microsoft.com/office/powerpoint/2010/main" val="413303108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Let him die</a:t>
            </a:r>
            <a:endParaRPr lang="en-US" dirty="0"/>
          </a:p>
        </p:txBody>
      </p:sp>
      <p:sp>
        <p:nvSpPr>
          <p:cNvPr id="3" name="Content Placeholder 2"/>
          <p:cNvSpPr>
            <a:spLocks noGrp="1"/>
          </p:cNvSpPr>
          <p:nvPr>
            <p:ph idx="1"/>
          </p:nvPr>
        </p:nvSpPr>
        <p:spPr/>
        <p:txBody>
          <a:bodyPr/>
          <a:lstStyle/>
          <a:p>
            <a:pPr marL="0" indent="0">
              <a:buNone/>
            </a:pPr>
            <a:r>
              <a:rPr lang="en-AU" dirty="0" smtClean="0"/>
              <a:t>He yells at you. </a:t>
            </a:r>
            <a:r>
              <a:rPr lang="en-AU" dirty="0"/>
              <a:t>T</a:t>
            </a:r>
            <a:r>
              <a:rPr lang="en-AU" dirty="0" smtClean="0"/>
              <a:t>hen says, “listen to me, beware the waterfall of blood and fire!”</a:t>
            </a:r>
          </a:p>
          <a:p>
            <a:pPr marL="0" indent="0">
              <a:buNone/>
            </a:pPr>
            <a:r>
              <a:rPr lang="en-AU" dirty="0" smtClean="0"/>
              <a:t>You come to a river, a sign says, “warning river eats souls”.</a:t>
            </a:r>
          </a:p>
          <a:p>
            <a:pPr marL="0" indent="0">
              <a:buNone/>
            </a:pPr>
            <a:r>
              <a:rPr lang="en-AU" dirty="0" smtClean="0"/>
              <a:t>do you </a:t>
            </a:r>
            <a:r>
              <a:rPr lang="en-AU" dirty="0" smtClean="0">
                <a:hlinkClick r:id="rId2" action="ppaction://hlinksldjump"/>
              </a:rPr>
              <a:t>swim the river </a:t>
            </a:r>
            <a:r>
              <a:rPr lang="en-AU" dirty="0" smtClean="0"/>
              <a:t>or </a:t>
            </a:r>
            <a:r>
              <a:rPr lang="en-AU" dirty="0" smtClean="0">
                <a:hlinkClick r:id="rId3" action="ppaction://hlinksldjump"/>
              </a:rPr>
              <a:t>go around</a:t>
            </a:r>
            <a:endParaRPr lang="en-US" dirty="0"/>
          </a:p>
        </p:txBody>
      </p:sp>
    </p:spTree>
    <p:extLst>
      <p:ext uri="{BB962C8B-B14F-4D97-AF65-F5344CB8AC3E}">
        <p14:creationId xmlns:p14="http://schemas.microsoft.com/office/powerpoint/2010/main" val="150656662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Save him</a:t>
            </a:r>
            <a:endParaRPr lang="en-US" dirty="0"/>
          </a:p>
        </p:txBody>
      </p:sp>
      <p:sp>
        <p:nvSpPr>
          <p:cNvPr id="3" name="Content Placeholder 2"/>
          <p:cNvSpPr>
            <a:spLocks noGrp="1"/>
          </p:cNvSpPr>
          <p:nvPr>
            <p:ph idx="1"/>
          </p:nvPr>
        </p:nvSpPr>
        <p:spPr/>
        <p:txBody>
          <a:bodyPr/>
          <a:lstStyle/>
          <a:p>
            <a:pPr marL="0" indent="0">
              <a:buNone/>
            </a:pPr>
            <a:r>
              <a:rPr lang="en-AU" dirty="0" smtClean="0"/>
              <a:t>He tells you he is a wizard. </a:t>
            </a:r>
            <a:r>
              <a:rPr lang="en-AU" dirty="0"/>
              <a:t>H</a:t>
            </a:r>
            <a:r>
              <a:rPr lang="en-AU" dirty="0" smtClean="0"/>
              <a:t>is name </a:t>
            </a:r>
            <a:r>
              <a:rPr lang="en-AU" dirty="0"/>
              <a:t>is </a:t>
            </a:r>
            <a:r>
              <a:rPr lang="en-AU" dirty="0" smtClean="0"/>
              <a:t>Jeremy. </a:t>
            </a:r>
            <a:r>
              <a:rPr lang="en-AU" dirty="0">
                <a:hlinkClick r:id="rId2" action="ppaction://hlinksldjump"/>
              </a:rPr>
              <a:t>see info   </a:t>
            </a:r>
            <a:endParaRPr lang="en-US" dirty="0"/>
          </a:p>
          <a:p>
            <a:pPr marL="0" indent="0">
              <a:buNone/>
            </a:pPr>
            <a:r>
              <a:rPr lang="en-AU" dirty="0" smtClean="0"/>
              <a:t>You reach a river a sign says “warning eats souls” Jeremy says </a:t>
            </a:r>
            <a:r>
              <a:rPr lang="en-AU" dirty="0" err="1" smtClean="0"/>
              <a:t>bazinga</a:t>
            </a:r>
            <a:r>
              <a:rPr lang="en-AU" dirty="0" smtClean="0"/>
              <a:t> and a bridge appears. You all cross there is a fork in the road do you go</a:t>
            </a:r>
          </a:p>
          <a:p>
            <a:pPr marL="0" indent="0">
              <a:buNone/>
            </a:pPr>
            <a:r>
              <a:rPr lang="en-AU" dirty="0" smtClean="0">
                <a:hlinkClick r:id="rId3" action="ppaction://hlinksldjump"/>
              </a:rPr>
              <a:t>Left</a:t>
            </a:r>
            <a:r>
              <a:rPr lang="en-AU" dirty="0" smtClean="0"/>
              <a:t> or </a:t>
            </a:r>
            <a:r>
              <a:rPr lang="en-AU" dirty="0" smtClean="0">
                <a:hlinkClick r:id="rId4" action="ppaction://hlinksldjump"/>
              </a:rPr>
              <a:t>right</a:t>
            </a:r>
            <a:endParaRPr lang="en-AU" dirty="0" smtClean="0"/>
          </a:p>
        </p:txBody>
      </p:sp>
    </p:spTree>
    <p:extLst>
      <p:ext uri="{BB962C8B-B14F-4D97-AF65-F5344CB8AC3E}">
        <p14:creationId xmlns:p14="http://schemas.microsoft.com/office/powerpoint/2010/main" val="227699030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You go around </a:t>
            </a:r>
            <a:endParaRPr lang="en-US" dirty="0"/>
          </a:p>
        </p:txBody>
      </p:sp>
      <p:sp>
        <p:nvSpPr>
          <p:cNvPr id="3" name="Content Placeholder 2"/>
          <p:cNvSpPr>
            <a:spLocks noGrp="1"/>
          </p:cNvSpPr>
          <p:nvPr>
            <p:ph idx="1"/>
          </p:nvPr>
        </p:nvSpPr>
        <p:spPr/>
        <p:txBody>
          <a:bodyPr/>
          <a:lstStyle/>
          <a:p>
            <a:pPr marL="0" indent="0" algn="ctr">
              <a:buNone/>
            </a:pPr>
            <a:r>
              <a:rPr lang="en-AU" dirty="0" smtClean="0"/>
              <a:t>There is a bridge you walk on to it but it explodes. </a:t>
            </a:r>
          </a:p>
          <a:p>
            <a:pPr marL="0" indent="0" algn="ctr">
              <a:buNone/>
            </a:pPr>
            <a:r>
              <a:rPr lang="en-AU" sz="6000" b="1" u="sng" dirty="0" smtClean="0">
                <a:solidFill>
                  <a:srgbClr val="FF0000"/>
                </a:solidFill>
              </a:rPr>
              <a:t>you die</a:t>
            </a:r>
          </a:p>
          <a:p>
            <a:pPr marL="0" indent="0" algn="ctr">
              <a:buNone/>
            </a:pPr>
            <a:r>
              <a:rPr lang="en-AU" sz="6000" b="1" u="sng" dirty="0" smtClean="0">
                <a:solidFill>
                  <a:srgbClr val="FF0000"/>
                </a:solidFill>
              </a:rPr>
              <a:t>the end </a:t>
            </a:r>
            <a:endParaRPr lang="en-US" sz="6000" b="1" u="sng" dirty="0">
              <a:solidFill>
                <a:srgbClr val="FF0000"/>
              </a:solidFill>
            </a:endParaRPr>
          </a:p>
        </p:txBody>
      </p:sp>
    </p:spTree>
    <p:extLst>
      <p:ext uri="{BB962C8B-B14F-4D97-AF65-F5344CB8AC3E}">
        <p14:creationId xmlns:p14="http://schemas.microsoft.com/office/powerpoint/2010/main" val="338918730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Jeremy </a:t>
            </a:r>
            <a:r>
              <a:rPr lang="en-AU" dirty="0" smtClean="0"/>
              <a:t>info</a:t>
            </a:r>
            <a:endParaRPr lang="en-US" dirty="0"/>
          </a:p>
        </p:txBody>
      </p:sp>
      <p:sp>
        <p:nvSpPr>
          <p:cNvPr id="3" name="Content Placeholder 2"/>
          <p:cNvSpPr>
            <a:spLocks noGrp="1"/>
          </p:cNvSpPr>
          <p:nvPr>
            <p:ph idx="1"/>
          </p:nvPr>
        </p:nvSpPr>
        <p:spPr/>
        <p:txBody>
          <a:bodyPr/>
          <a:lstStyle/>
          <a:p>
            <a:pPr marL="0" indent="0">
              <a:buNone/>
            </a:pPr>
            <a:r>
              <a:rPr lang="en-AU" dirty="0" smtClean="0"/>
              <a:t>He is a wizard </a:t>
            </a:r>
            <a:r>
              <a:rPr lang="en-AU" dirty="0" smtClean="0"/>
              <a:t>.</a:t>
            </a:r>
          </a:p>
          <a:p>
            <a:pPr marL="0" indent="0">
              <a:buNone/>
            </a:pPr>
            <a:r>
              <a:rPr lang="en-AU" dirty="0" smtClean="0"/>
              <a:t>He has a long luscious grey beard for storing food.</a:t>
            </a:r>
            <a:endParaRPr lang="en-AU" dirty="0" smtClean="0"/>
          </a:p>
          <a:p>
            <a:pPr marL="0" indent="0">
              <a:buNone/>
            </a:pPr>
            <a:r>
              <a:rPr lang="en-AU" dirty="0" smtClean="0"/>
              <a:t>He wears a cloak and can use magic .</a:t>
            </a:r>
          </a:p>
          <a:p>
            <a:pPr marL="0" indent="0">
              <a:buNone/>
            </a:pPr>
            <a:r>
              <a:rPr lang="en-AU" dirty="0" smtClean="0"/>
              <a:t>He used to be a kings magician, but the king stopped paying him. He has been on the run from the law ever since.</a:t>
            </a:r>
          </a:p>
          <a:p>
            <a:pPr marL="0" indent="0">
              <a:buNone/>
            </a:pPr>
            <a:r>
              <a:rPr lang="en-AU" dirty="0" smtClean="0"/>
              <a:t>Return to </a:t>
            </a:r>
            <a:r>
              <a:rPr lang="en-AU" dirty="0" smtClean="0">
                <a:hlinkClick r:id="rId2" action="ppaction://hlinksldjump"/>
              </a:rPr>
              <a:t>story</a:t>
            </a:r>
            <a:endParaRPr lang="en-US" dirty="0"/>
          </a:p>
        </p:txBody>
      </p:sp>
    </p:spTree>
    <p:extLst>
      <p:ext uri="{BB962C8B-B14F-4D97-AF65-F5344CB8AC3E}">
        <p14:creationId xmlns:p14="http://schemas.microsoft.com/office/powerpoint/2010/main" val="266073448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Blue Green">
      <a:dk1>
        <a:sysClr val="windowText" lastClr="000000"/>
      </a:dk1>
      <a:lt1>
        <a:sysClr val="window" lastClr="FFFFFF"/>
      </a:lt1>
      <a:dk2>
        <a:srgbClr val="373545"/>
      </a:dk2>
      <a:lt2>
        <a:srgbClr val="CEDBE6"/>
      </a:lt2>
      <a:accent1>
        <a:srgbClr val="3494BA"/>
      </a:accent1>
      <a:accent2>
        <a:srgbClr val="58B6C0"/>
      </a:accent2>
      <a:accent3>
        <a:srgbClr val="75BDA7"/>
      </a:accent3>
      <a:accent4>
        <a:srgbClr val="7A8C8E"/>
      </a:accent4>
      <a:accent5>
        <a:srgbClr val="84ACB6"/>
      </a:accent5>
      <a:accent6>
        <a:srgbClr val="2683C6"/>
      </a:accent6>
      <a:hlink>
        <a:srgbClr val="6B9F25"/>
      </a:hlink>
      <a:folHlink>
        <a:srgbClr val="9F6715"/>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3E4F19A7-A959-40BB-972C-4880BAF8EB09}"/>
    </a:ext>
  </a:extLst>
</a:theme>
</file>

<file path=docProps/app.xml><?xml version="1.0" encoding="utf-8"?>
<Properties xmlns="http://schemas.openxmlformats.org/officeDocument/2006/extended-properties" xmlns:vt="http://schemas.openxmlformats.org/officeDocument/2006/docPropsVTypes">
  <Template>Office Theme</Template>
  <TotalTime>490</TotalTime>
  <Words>2383</Words>
  <Application>Microsoft Office PowerPoint</Application>
  <PresentationFormat>Widescreen</PresentationFormat>
  <Paragraphs>120</Paragraphs>
  <Slides>33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33</vt:i4>
      </vt:variant>
    </vt:vector>
  </HeadingPairs>
  <TitlesOfParts>
    <vt:vector size="37" baseType="lpstr">
      <vt:lpstr>Arial</vt:lpstr>
      <vt:lpstr>Calibri</vt:lpstr>
      <vt:lpstr>Calibri Light</vt:lpstr>
      <vt:lpstr>Office Theme</vt:lpstr>
      <vt:lpstr>The adventure of Jim </vt:lpstr>
      <vt:lpstr>Prologue </vt:lpstr>
      <vt:lpstr>Muhammad the midget eskimo</vt:lpstr>
      <vt:lpstr>Adam the cat wearing battle armour</vt:lpstr>
      <vt:lpstr>Scene 1</vt:lpstr>
      <vt:lpstr>Let him die</vt:lpstr>
      <vt:lpstr>Save him</vt:lpstr>
      <vt:lpstr>You go around </vt:lpstr>
      <vt:lpstr>Jeremy info</vt:lpstr>
      <vt:lpstr>You swim the river</vt:lpstr>
      <vt:lpstr>You go right </vt:lpstr>
      <vt:lpstr>Left with Jeremy </vt:lpstr>
      <vt:lpstr>Left without Jeremy </vt:lpstr>
      <vt:lpstr>You leave the kingdom </vt:lpstr>
      <vt:lpstr>You stayed the night</vt:lpstr>
      <vt:lpstr>The escape</vt:lpstr>
      <vt:lpstr>The escape without the wizard</vt:lpstr>
      <vt:lpstr>Set the bombs and run </vt:lpstr>
      <vt:lpstr>Lily info</vt:lpstr>
      <vt:lpstr>Craig info</vt:lpstr>
      <vt:lpstr>Give yourself up </vt:lpstr>
      <vt:lpstr>Enter the catacombs</vt:lpstr>
      <vt:lpstr>Leave the secret way with the guy</vt:lpstr>
      <vt:lpstr>Back to the city</vt:lpstr>
      <vt:lpstr>In to the forest</vt:lpstr>
      <vt:lpstr>Wait the night</vt:lpstr>
      <vt:lpstr>Go back to the city</vt:lpstr>
      <vt:lpstr>Join the goblins</vt:lpstr>
      <vt:lpstr>Sneak in to the keep</vt:lpstr>
      <vt:lpstr>The depths of the cliff</vt:lpstr>
      <vt:lpstr>The underground lake</vt:lpstr>
      <vt:lpstr>Follow the road </vt:lpstr>
      <vt:lpstr>Take the boat</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adventure of Jim</dc:title>
  <dc:creator>Robert van Gorp</dc:creator>
  <cp:lastModifiedBy>Robert van Gorp</cp:lastModifiedBy>
  <cp:revision>37</cp:revision>
  <dcterms:created xsi:type="dcterms:W3CDTF">2014-05-27T02:09:48Z</dcterms:created>
  <dcterms:modified xsi:type="dcterms:W3CDTF">2014-06-01T23:55:06Z</dcterms:modified>
</cp:coreProperties>
</file>

<file path=docProps/thumbnail.jpeg>
</file>