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9" r:id="rId11"/>
    <p:sldId id="270" r:id="rId12"/>
    <p:sldId id="271" r:id="rId13"/>
    <p:sldId id="272" r:id="rId14"/>
    <p:sldId id="273" r:id="rId15"/>
    <p:sldId id="268" r:id="rId16"/>
    <p:sldId id="265" r:id="rId17"/>
    <p:sldId id="266" r:id="rId18"/>
    <p:sldId id="267" r:id="rId19"/>
    <p:sldId id="276" r:id="rId20"/>
    <p:sldId id="274"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81" autoAdjust="0"/>
    <p:restoredTop sz="94660"/>
  </p:normalViewPr>
  <p:slideViewPr>
    <p:cSldViewPr snapToGrid="0">
      <p:cViewPr varScale="1">
        <p:scale>
          <a:sx n="96" d="100"/>
          <a:sy n="96" d="100"/>
        </p:scale>
        <p:origin x="192" y="96"/>
      </p:cViewPr>
      <p:guideLst/>
    </p:cSldViewPr>
  </p:slideViewPr>
  <p:notesTextViewPr>
    <p:cViewPr>
      <p:scale>
        <a:sx n="1" d="1"/>
        <a:sy n="1" d="1"/>
      </p:scale>
      <p:origin x="0" y="0"/>
    </p:cViewPr>
  </p:notesTextViewPr>
  <p:sorterViewPr>
    <p:cViewPr>
      <p:scale>
        <a:sx n="100" d="100"/>
        <a:sy n="100" d="100"/>
      </p:scale>
      <p:origin x="0" y="-34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6/1/2014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6/1/2014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6/1/2014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6/1/2014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6/1/2014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6/1/2014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6/1/2014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6/1/2014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6/1/2014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6/1/2014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6/1/2014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6/1/2014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0322" y="2696001"/>
            <a:ext cx="6040989" cy="1373070"/>
          </a:xfrm>
        </p:spPr>
        <p:txBody>
          <a:bodyPr/>
          <a:lstStyle/>
          <a:p>
            <a:pPr algn="l"/>
            <a:r>
              <a:rPr lang="en-AU" u="sng" dirty="0" smtClean="0"/>
              <a:t>My Heroes Journey</a:t>
            </a:r>
            <a:endParaRPr lang="en-AU" u="sng"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2139" y="-162484"/>
            <a:ext cx="5319861" cy="4432826"/>
          </a:xfrm>
          <a:prstGeom prst="rect">
            <a:avLst/>
          </a:prstGeom>
        </p:spPr>
      </p:pic>
    </p:spTree>
    <p:extLst>
      <p:ext uri="{BB962C8B-B14F-4D97-AF65-F5344CB8AC3E}">
        <p14:creationId xmlns:p14="http://schemas.microsoft.com/office/powerpoint/2010/main" val="697513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WAKE UP! WAKE UP!</a:t>
            </a:r>
            <a:endParaRPr lang="en-AU" dirty="0"/>
          </a:p>
        </p:txBody>
      </p:sp>
      <p:sp>
        <p:nvSpPr>
          <p:cNvPr id="3" name="Content Placeholder 2"/>
          <p:cNvSpPr>
            <a:spLocks noGrp="1"/>
          </p:cNvSpPr>
          <p:nvPr>
            <p:ph idx="1"/>
          </p:nvPr>
        </p:nvSpPr>
        <p:spPr/>
        <p:txBody>
          <a:bodyPr/>
          <a:lstStyle/>
          <a:p>
            <a:pPr marL="0" indent="0">
              <a:buNone/>
            </a:pPr>
            <a:r>
              <a:rPr lang="en-AU" dirty="0" smtClean="0"/>
              <a:t>You wake up to the sound of shouting, first you don’t know what it its but then you notice it’s the wake up call. You then start to pack your stuff for the day and the long walk up to the top of the mountain to the cave where the Balrog (a giant creature like demon) lurks.</a:t>
            </a:r>
            <a:endParaRPr lang="en-AU" dirty="0"/>
          </a:p>
        </p:txBody>
      </p:sp>
    </p:spTree>
    <p:extLst>
      <p:ext uri="{BB962C8B-B14F-4D97-AF65-F5344CB8AC3E}">
        <p14:creationId xmlns:p14="http://schemas.microsoft.com/office/powerpoint/2010/main" val="3306436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a:t>
            </a:r>
            <a:r>
              <a:rPr lang="en-AU" dirty="0" smtClean="0"/>
              <a:t>ontinue</a:t>
            </a:r>
            <a:endParaRPr lang="en-AU" dirty="0"/>
          </a:p>
        </p:txBody>
      </p:sp>
      <p:sp>
        <p:nvSpPr>
          <p:cNvPr id="3" name="Content Placeholder 2"/>
          <p:cNvSpPr>
            <a:spLocks noGrp="1"/>
          </p:cNvSpPr>
          <p:nvPr>
            <p:ph idx="1"/>
          </p:nvPr>
        </p:nvSpPr>
        <p:spPr/>
        <p:txBody>
          <a:bodyPr/>
          <a:lstStyle/>
          <a:p>
            <a:r>
              <a:rPr lang="en-AU" dirty="0" smtClean="0"/>
              <a:t>You have your stuff ready and prepare to start walking but you then think you should have breakfast but all your food is in your bag. </a:t>
            </a:r>
          </a:p>
          <a:p>
            <a:endParaRPr lang="en-AU" dirty="0"/>
          </a:p>
          <a:p>
            <a:r>
              <a:rPr lang="en-AU" dirty="0" smtClean="0"/>
              <a:t>Do you </a:t>
            </a:r>
            <a:r>
              <a:rPr lang="en-AU" dirty="0" smtClean="0">
                <a:hlinkClick r:id="rId2" action="ppaction://hlinksldjump"/>
              </a:rPr>
              <a:t>unpack</a:t>
            </a:r>
            <a:r>
              <a:rPr lang="en-AU" dirty="0" smtClean="0"/>
              <a:t> again or </a:t>
            </a:r>
            <a:r>
              <a:rPr lang="en-AU" dirty="0" smtClean="0">
                <a:hlinkClick r:id="rId3" action="ppaction://hlinksldjump"/>
              </a:rPr>
              <a:t>skip breakfast</a:t>
            </a:r>
            <a:r>
              <a:rPr lang="en-AU" dirty="0" smtClean="0"/>
              <a:t>.</a:t>
            </a:r>
            <a:endParaRPr lang="en-AU" dirty="0"/>
          </a:p>
        </p:txBody>
      </p:sp>
    </p:spTree>
    <p:extLst>
      <p:ext uri="{BB962C8B-B14F-4D97-AF65-F5344CB8AC3E}">
        <p14:creationId xmlns:p14="http://schemas.microsoft.com/office/powerpoint/2010/main" val="1346128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Have breakfast</a:t>
            </a:r>
            <a:endParaRPr lang="en-AU" dirty="0"/>
          </a:p>
        </p:txBody>
      </p:sp>
      <p:sp>
        <p:nvSpPr>
          <p:cNvPr id="3" name="Content Placeholder 2"/>
          <p:cNvSpPr>
            <a:spLocks noGrp="1"/>
          </p:cNvSpPr>
          <p:nvPr>
            <p:ph idx="1"/>
          </p:nvPr>
        </p:nvSpPr>
        <p:spPr/>
        <p:txBody>
          <a:bodyPr/>
          <a:lstStyle/>
          <a:p>
            <a:r>
              <a:rPr lang="en-AU" dirty="0" smtClean="0"/>
              <a:t>You unpack all your stuff so you can find your food bag and have your breakfast. Most of the company are ready to walk on and </a:t>
            </a:r>
            <a:r>
              <a:rPr lang="en-AU" dirty="0" smtClean="0"/>
              <a:t>they </a:t>
            </a:r>
            <a:r>
              <a:rPr lang="en-AU" dirty="0" smtClean="0"/>
              <a:t>start to hurry you. Once you finish, you pack and start </a:t>
            </a:r>
            <a:r>
              <a:rPr lang="en-AU" dirty="0" smtClean="0"/>
              <a:t>walking. </a:t>
            </a:r>
            <a:endParaRPr lang="en-AU" dirty="0"/>
          </a:p>
        </p:txBody>
      </p:sp>
    </p:spTree>
    <p:extLst>
      <p:ext uri="{BB962C8B-B14F-4D97-AF65-F5344CB8AC3E}">
        <p14:creationId xmlns:p14="http://schemas.microsoft.com/office/powerpoint/2010/main" val="2871968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Skip breakfast</a:t>
            </a:r>
            <a:endParaRPr lang="en-AU" dirty="0"/>
          </a:p>
        </p:txBody>
      </p:sp>
      <p:sp>
        <p:nvSpPr>
          <p:cNvPr id="3" name="Content Placeholder 2"/>
          <p:cNvSpPr>
            <a:spLocks noGrp="1"/>
          </p:cNvSpPr>
          <p:nvPr>
            <p:ph idx="1"/>
          </p:nvPr>
        </p:nvSpPr>
        <p:spPr/>
        <p:txBody>
          <a:bodyPr/>
          <a:lstStyle/>
          <a:p>
            <a:r>
              <a:rPr lang="en-AU" dirty="0" smtClean="0"/>
              <a:t>You choose to skip breakfast but you feel you might slow down the company for you wont have as much strength as you would have needed for the rest of the journey</a:t>
            </a:r>
            <a:endParaRPr lang="en-AU" dirty="0"/>
          </a:p>
        </p:txBody>
      </p:sp>
    </p:spTree>
    <p:extLst>
      <p:ext uri="{BB962C8B-B14F-4D97-AF65-F5344CB8AC3E}">
        <p14:creationId xmlns:p14="http://schemas.microsoft.com/office/powerpoint/2010/main" val="436964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Mountains</a:t>
            </a:r>
            <a:endParaRPr lang="en-AU" dirty="0"/>
          </a:p>
        </p:txBody>
      </p:sp>
      <p:sp>
        <p:nvSpPr>
          <p:cNvPr id="3" name="Content Placeholder 2"/>
          <p:cNvSpPr>
            <a:spLocks noGrp="1"/>
          </p:cNvSpPr>
          <p:nvPr>
            <p:ph idx="1"/>
          </p:nvPr>
        </p:nvSpPr>
        <p:spPr/>
        <p:txBody>
          <a:bodyPr/>
          <a:lstStyle/>
          <a:p>
            <a:r>
              <a:rPr lang="en-AU" dirty="0" smtClean="0"/>
              <a:t>The company turn onto a different road, the one that will take them to the mountain pass up to the cave of the Balrog.  </a:t>
            </a:r>
            <a:endParaRPr lang="en-AU" dirty="0"/>
          </a:p>
        </p:txBody>
      </p:sp>
    </p:spTree>
    <p:extLst>
      <p:ext uri="{BB962C8B-B14F-4D97-AF65-F5344CB8AC3E}">
        <p14:creationId xmlns:p14="http://schemas.microsoft.com/office/powerpoint/2010/main" val="34158341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Across the Mountain pass</a:t>
            </a:r>
            <a:endParaRPr lang="en-AU" dirty="0"/>
          </a:p>
        </p:txBody>
      </p:sp>
      <p:sp>
        <p:nvSpPr>
          <p:cNvPr id="3" name="Content Placeholder 2"/>
          <p:cNvSpPr>
            <a:spLocks noGrp="1"/>
          </p:cNvSpPr>
          <p:nvPr>
            <p:ph idx="1"/>
          </p:nvPr>
        </p:nvSpPr>
        <p:spPr/>
        <p:txBody>
          <a:bodyPr/>
          <a:lstStyle/>
          <a:p>
            <a:r>
              <a:rPr lang="en-AU" dirty="0" smtClean="0"/>
              <a:t>There are two paths across the mountain, one is a longer way but more direct, the other one takes a considerably shorter time but will mean going along the edge of the mountain via a thin path that one can fall off at any time if they lose their balance.</a:t>
            </a:r>
          </a:p>
          <a:p>
            <a:endParaRPr lang="en-AU" dirty="0"/>
          </a:p>
          <a:p>
            <a:r>
              <a:rPr lang="en-AU" dirty="0" smtClean="0"/>
              <a:t>Do you choose the </a:t>
            </a:r>
            <a:r>
              <a:rPr lang="en-AU" dirty="0" smtClean="0">
                <a:hlinkClick r:id="rId2" action="ppaction://hlinksldjump"/>
              </a:rPr>
              <a:t>long path </a:t>
            </a:r>
            <a:r>
              <a:rPr lang="en-AU" dirty="0" smtClean="0"/>
              <a:t>or the </a:t>
            </a:r>
            <a:r>
              <a:rPr lang="en-AU" dirty="0" smtClean="0">
                <a:hlinkClick r:id="rId3" action="ppaction://hlinksldjump"/>
              </a:rPr>
              <a:t>short but dangerous </a:t>
            </a:r>
            <a:r>
              <a:rPr lang="en-AU" dirty="0" smtClean="0"/>
              <a:t>one.</a:t>
            </a:r>
            <a:endParaRPr lang="en-AU" dirty="0"/>
          </a:p>
        </p:txBody>
      </p:sp>
    </p:spTree>
    <p:extLst>
      <p:ext uri="{BB962C8B-B14F-4D97-AF65-F5344CB8AC3E}">
        <p14:creationId xmlns:p14="http://schemas.microsoft.com/office/powerpoint/2010/main" val="2705413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a:t>L</a:t>
            </a:r>
            <a:r>
              <a:rPr lang="en-AU" dirty="0" smtClean="0"/>
              <a:t>ong Path</a:t>
            </a:r>
            <a:endParaRPr lang="en-AU" dirty="0"/>
          </a:p>
        </p:txBody>
      </p:sp>
      <p:sp>
        <p:nvSpPr>
          <p:cNvPr id="3" name="Content Placeholder 2"/>
          <p:cNvSpPr>
            <a:spLocks noGrp="1"/>
          </p:cNvSpPr>
          <p:nvPr>
            <p:ph idx="1"/>
          </p:nvPr>
        </p:nvSpPr>
        <p:spPr/>
        <p:txBody>
          <a:bodyPr/>
          <a:lstStyle/>
          <a:p>
            <a:r>
              <a:rPr lang="en-AU" dirty="0" smtClean="0"/>
              <a:t>The long path of the mountain goes up to the highest point in the known </a:t>
            </a:r>
            <a:r>
              <a:rPr lang="en-AU" dirty="0" smtClean="0"/>
              <a:t>land, </a:t>
            </a:r>
            <a:r>
              <a:rPr lang="en-AU" dirty="0" smtClean="0"/>
              <a:t>however it is where the Balrog lurks and so far no one has been able to defeat it, not even the great armies of the west. Anyway you are scared of heights but luckily the path goes up the middle of the mountain and you cant see the edge so you feel fine. The cave came into view and out of a hole in the top of it came the fire of the Balrog.</a:t>
            </a:r>
          </a:p>
          <a:p>
            <a:endParaRPr lang="en-AU" dirty="0" smtClean="0"/>
          </a:p>
          <a:p>
            <a:r>
              <a:rPr lang="en-AU" dirty="0" smtClean="0"/>
              <a:t>To </a:t>
            </a:r>
            <a:r>
              <a:rPr lang="en-AU" dirty="0" smtClean="0">
                <a:hlinkClick r:id="rId2" action="ppaction://hlinksldjump"/>
              </a:rPr>
              <a:t>the cave </a:t>
            </a:r>
            <a:endParaRPr lang="en-AU" dirty="0"/>
          </a:p>
          <a:p>
            <a:endParaRPr lang="en-AU" dirty="0"/>
          </a:p>
        </p:txBody>
      </p:sp>
    </p:spTree>
    <p:extLst>
      <p:ext uri="{BB962C8B-B14F-4D97-AF65-F5344CB8AC3E}">
        <p14:creationId xmlns:p14="http://schemas.microsoft.com/office/powerpoint/2010/main" val="3519924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smtClean="0"/>
              <a:t>Path </a:t>
            </a:r>
            <a:r>
              <a:rPr lang="en-AU" dirty="0" smtClean="0"/>
              <a:t>of </a:t>
            </a:r>
            <a:r>
              <a:rPr lang="en-AU" dirty="0" smtClean="0"/>
              <a:t>Danger</a:t>
            </a:r>
            <a:endParaRPr lang="en-AU" dirty="0"/>
          </a:p>
        </p:txBody>
      </p:sp>
      <p:sp>
        <p:nvSpPr>
          <p:cNvPr id="3" name="Content Placeholder 2"/>
          <p:cNvSpPr>
            <a:spLocks noGrp="1"/>
          </p:cNvSpPr>
          <p:nvPr>
            <p:ph idx="1"/>
          </p:nvPr>
        </p:nvSpPr>
        <p:spPr/>
        <p:txBody>
          <a:bodyPr/>
          <a:lstStyle/>
          <a:p>
            <a:r>
              <a:rPr lang="en-AU" dirty="0" smtClean="0"/>
              <a:t>You walk along the path around the mountain but you are terrified of heights and you stop when you see how thin the path is. The company try to convince you that it will be fine but you refuse and walk back to the other path.</a:t>
            </a:r>
          </a:p>
          <a:p>
            <a:endParaRPr lang="en-AU" dirty="0" smtClean="0"/>
          </a:p>
          <a:p>
            <a:r>
              <a:rPr lang="en-AU" dirty="0" smtClean="0"/>
              <a:t>Go back to the </a:t>
            </a:r>
            <a:r>
              <a:rPr lang="en-AU" dirty="0" smtClean="0">
                <a:hlinkClick r:id="rId2" action="ppaction://hlinksldjump"/>
              </a:rPr>
              <a:t>other path</a:t>
            </a:r>
            <a:r>
              <a:rPr lang="en-AU" dirty="0" smtClean="0"/>
              <a:t>.</a:t>
            </a:r>
            <a:endParaRPr lang="en-AU" dirty="0"/>
          </a:p>
        </p:txBody>
      </p:sp>
    </p:spTree>
    <p:extLst>
      <p:ext uri="{BB962C8B-B14F-4D97-AF65-F5344CB8AC3E}">
        <p14:creationId xmlns:p14="http://schemas.microsoft.com/office/powerpoint/2010/main" val="25417214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smtClean="0"/>
              <a:t>Cave </a:t>
            </a:r>
            <a:r>
              <a:rPr lang="en-AU" dirty="0" smtClean="0"/>
              <a:t>of the </a:t>
            </a:r>
            <a:r>
              <a:rPr lang="en-AU" dirty="0" smtClean="0"/>
              <a:t>Demon</a:t>
            </a:r>
            <a:endParaRPr lang="en-AU" dirty="0"/>
          </a:p>
        </p:txBody>
      </p:sp>
      <p:sp>
        <p:nvSpPr>
          <p:cNvPr id="3" name="Content Placeholder 2"/>
          <p:cNvSpPr>
            <a:spLocks noGrp="1"/>
          </p:cNvSpPr>
          <p:nvPr>
            <p:ph idx="1"/>
          </p:nvPr>
        </p:nvSpPr>
        <p:spPr>
          <a:xfrm>
            <a:off x="0" y="2309567"/>
            <a:ext cx="7805394" cy="4440026"/>
          </a:xfrm>
        </p:spPr>
        <p:txBody>
          <a:bodyPr>
            <a:normAutofit lnSpcReduction="10000"/>
          </a:bodyPr>
          <a:lstStyle/>
          <a:p>
            <a:r>
              <a:rPr lang="en-AU" dirty="0" smtClean="0"/>
              <a:t>The cave entrance was huge as if it housed a dinosaur but bigger, the wizard decided to stay outside and wait since the Balrog’s are the evil demons that have killed the wizards over the years.</a:t>
            </a:r>
          </a:p>
          <a:p>
            <a:r>
              <a:rPr lang="en-AU" dirty="0" smtClean="0"/>
              <a:t> The company walked inside and lit their lanterns. It was dark in the cave but the lanterns illuminated the darkness, there was a large amount of light coming from the end of the cave and it looked like fire. The fire was getting brighter and brighter the closer the company got and when they turned the corner there stood the Balrog, standing ten times the height of the tallest member of the company and more powerful than all of them.</a:t>
            </a: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1126" y="3223967"/>
            <a:ext cx="4480874" cy="3634033"/>
          </a:xfrm>
          <a:prstGeom prst="rect">
            <a:avLst/>
          </a:prstGeom>
        </p:spPr>
      </p:pic>
    </p:spTree>
    <p:extLst>
      <p:ext uri="{BB962C8B-B14F-4D97-AF65-F5344CB8AC3E}">
        <p14:creationId xmlns:p14="http://schemas.microsoft.com/office/powerpoint/2010/main" val="571141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358219" y="5797485"/>
            <a:ext cx="2978870" cy="707886"/>
          </a:xfrm>
          <a:prstGeom prst="rect">
            <a:avLst/>
          </a:prstGeom>
          <a:noFill/>
        </p:spPr>
        <p:txBody>
          <a:bodyPr wrap="square" rtlCol="0">
            <a:spAutoFit/>
          </a:bodyPr>
          <a:lstStyle/>
          <a:p>
            <a:r>
              <a:rPr lang="en-AU" sz="4000" dirty="0" smtClean="0"/>
              <a:t>The Balrog.</a:t>
            </a:r>
            <a:endParaRPr lang="en-AU" sz="4000" dirty="0"/>
          </a:p>
        </p:txBody>
      </p:sp>
    </p:spTree>
    <p:extLst>
      <p:ext uri="{BB962C8B-B14F-4D97-AF65-F5344CB8AC3E}">
        <p14:creationId xmlns:p14="http://schemas.microsoft.com/office/powerpoint/2010/main" val="3925009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Adventure</a:t>
            </a:r>
            <a:endParaRPr lang="en-AU" dirty="0"/>
          </a:p>
        </p:txBody>
      </p:sp>
      <p:sp>
        <p:nvSpPr>
          <p:cNvPr id="3" name="Content Placeholder 2"/>
          <p:cNvSpPr>
            <a:spLocks noGrp="1"/>
          </p:cNvSpPr>
          <p:nvPr>
            <p:ph idx="1"/>
          </p:nvPr>
        </p:nvSpPr>
        <p:spPr/>
        <p:txBody>
          <a:bodyPr/>
          <a:lstStyle/>
          <a:p>
            <a:r>
              <a:rPr lang="en-AU" dirty="0" smtClean="0"/>
              <a:t>You have been invited by a mysterious wizard to come on an adventure with him and a company </a:t>
            </a:r>
            <a:r>
              <a:rPr lang="en-AU" dirty="0" smtClean="0"/>
              <a:t>of 17 </a:t>
            </a:r>
            <a:r>
              <a:rPr lang="en-AU" dirty="0" smtClean="0"/>
              <a:t>intrepid explorers. The explorers ask you to help them reclaim a lost and ancient treasure in a remote cave a long way away from here.</a:t>
            </a:r>
          </a:p>
          <a:p>
            <a:endParaRPr lang="en-AU" dirty="0"/>
          </a:p>
          <a:p>
            <a:r>
              <a:rPr lang="en-AU" dirty="0" smtClean="0">
                <a:hlinkClick r:id="rId2" action="ppaction://hlinksldjump"/>
              </a:rPr>
              <a:t>Accept the invitation </a:t>
            </a:r>
            <a:r>
              <a:rPr lang="en-AU" dirty="0" smtClean="0"/>
              <a:t>or </a:t>
            </a:r>
            <a:r>
              <a:rPr lang="en-AU" dirty="0" smtClean="0">
                <a:hlinkClick r:id="rId3" action="ppaction://hlinksldjump"/>
              </a:rPr>
              <a:t>deny it</a:t>
            </a:r>
            <a:endParaRPr lang="en-AU" dirty="0"/>
          </a:p>
        </p:txBody>
      </p:sp>
    </p:spTree>
    <p:extLst>
      <p:ext uri="{BB962C8B-B14F-4D97-AF65-F5344CB8AC3E}">
        <p14:creationId xmlns:p14="http://schemas.microsoft.com/office/powerpoint/2010/main" val="27238192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a:t>F</a:t>
            </a:r>
            <a:r>
              <a:rPr lang="en-AU" dirty="0" smtClean="0"/>
              <a:t>lames of Hell</a:t>
            </a:r>
            <a:endParaRPr lang="en-AU" dirty="0"/>
          </a:p>
        </p:txBody>
      </p:sp>
      <p:sp>
        <p:nvSpPr>
          <p:cNvPr id="3" name="Content Placeholder 2"/>
          <p:cNvSpPr>
            <a:spLocks noGrp="1"/>
          </p:cNvSpPr>
          <p:nvPr>
            <p:ph idx="1"/>
          </p:nvPr>
        </p:nvSpPr>
        <p:spPr>
          <a:xfrm>
            <a:off x="105287" y="2262434"/>
            <a:ext cx="9585468" cy="3864990"/>
          </a:xfrm>
        </p:spPr>
        <p:txBody>
          <a:bodyPr>
            <a:normAutofit/>
          </a:bodyPr>
          <a:lstStyle/>
          <a:p>
            <a:r>
              <a:rPr lang="en-AU" dirty="0"/>
              <a:t>A</a:t>
            </a:r>
            <a:r>
              <a:rPr lang="en-AU" dirty="0" smtClean="0"/>
              <a:t>bove </a:t>
            </a:r>
            <a:r>
              <a:rPr lang="en-AU" dirty="0" smtClean="0"/>
              <a:t>the company </a:t>
            </a:r>
            <a:r>
              <a:rPr lang="en-AU" dirty="0" smtClean="0"/>
              <a:t>stood the Balrog, </a:t>
            </a:r>
            <a:r>
              <a:rPr lang="en-AU" dirty="0" smtClean="0"/>
              <a:t>luckily it didn’t know they were there. The company managed to sneak behind a few rocks against the </a:t>
            </a:r>
            <a:r>
              <a:rPr lang="en-AU" dirty="0" smtClean="0"/>
              <a:t>wall. </a:t>
            </a:r>
            <a:r>
              <a:rPr lang="en-AU" dirty="0"/>
              <a:t>F</a:t>
            </a:r>
            <a:r>
              <a:rPr lang="en-AU" dirty="0" smtClean="0"/>
              <a:t>rom </a:t>
            </a:r>
            <a:r>
              <a:rPr lang="en-AU" dirty="0" smtClean="0"/>
              <a:t>there they quietly made a plan to get the treasure unspotted.</a:t>
            </a:r>
          </a:p>
          <a:p>
            <a:r>
              <a:rPr lang="en-AU" dirty="0" smtClean="0"/>
              <a:t> The Balrog started to walk off through the cave towards the </a:t>
            </a:r>
            <a:r>
              <a:rPr lang="en-AU" dirty="0" smtClean="0"/>
              <a:t>entrance</a:t>
            </a:r>
            <a:r>
              <a:rPr lang="en-AU" dirty="0"/>
              <a:t>.</a:t>
            </a:r>
            <a:r>
              <a:rPr lang="en-AU" dirty="0" smtClean="0"/>
              <a:t> </a:t>
            </a:r>
            <a:r>
              <a:rPr lang="en-AU" dirty="0"/>
              <a:t>T</a:t>
            </a:r>
            <a:r>
              <a:rPr lang="en-AU" dirty="0" smtClean="0"/>
              <a:t>he </a:t>
            </a:r>
            <a:r>
              <a:rPr lang="en-AU" dirty="0" smtClean="0"/>
              <a:t>company came out from behind the rocks and started to look for the </a:t>
            </a:r>
            <a:r>
              <a:rPr lang="en-AU" dirty="0" smtClean="0"/>
              <a:t>treasure, </a:t>
            </a:r>
            <a:r>
              <a:rPr lang="en-AU" dirty="0" smtClean="0"/>
              <a:t>but they knew they didn’t have much time before the Balrog came </a:t>
            </a:r>
            <a:r>
              <a:rPr lang="en-AU" dirty="0" smtClean="0"/>
              <a:t>back. </a:t>
            </a:r>
            <a:r>
              <a:rPr lang="en-AU" dirty="0"/>
              <a:t>T</a:t>
            </a:r>
            <a:r>
              <a:rPr lang="en-AU" dirty="0" smtClean="0"/>
              <a:t>hey </a:t>
            </a:r>
            <a:r>
              <a:rPr lang="en-AU" dirty="0" smtClean="0"/>
              <a:t>all split up in to different areas of the cave until they found </a:t>
            </a:r>
            <a:r>
              <a:rPr lang="en-AU" dirty="0" smtClean="0"/>
              <a:t>the treasure</a:t>
            </a:r>
            <a:r>
              <a:rPr lang="en-AU" dirty="0" smtClean="0"/>
              <a:t> </a:t>
            </a:r>
            <a:r>
              <a:rPr lang="en-AU" dirty="0" smtClean="0"/>
              <a:t>in the corner inside a </a:t>
            </a:r>
            <a:r>
              <a:rPr lang="en-AU" dirty="0" smtClean="0"/>
              <a:t>cabinet.</a:t>
            </a:r>
            <a:endParaRPr lang="en-AU" dirty="0"/>
          </a:p>
        </p:txBody>
      </p:sp>
    </p:spTree>
    <p:extLst>
      <p:ext uri="{BB962C8B-B14F-4D97-AF65-F5344CB8AC3E}">
        <p14:creationId xmlns:p14="http://schemas.microsoft.com/office/powerpoint/2010/main" val="2663327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t>
            </a:r>
            <a:r>
              <a:rPr lang="en-AU" dirty="0"/>
              <a:t>E</a:t>
            </a:r>
            <a:r>
              <a:rPr lang="en-AU" dirty="0" smtClean="0"/>
              <a:t>scape </a:t>
            </a:r>
            <a:endParaRPr lang="en-AU" dirty="0"/>
          </a:p>
        </p:txBody>
      </p:sp>
      <p:sp>
        <p:nvSpPr>
          <p:cNvPr id="3" name="Content Placeholder 2"/>
          <p:cNvSpPr>
            <a:spLocks noGrp="1"/>
          </p:cNvSpPr>
          <p:nvPr>
            <p:ph idx="1"/>
          </p:nvPr>
        </p:nvSpPr>
        <p:spPr>
          <a:xfrm>
            <a:off x="680321" y="2318922"/>
            <a:ext cx="9613861" cy="3843340"/>
          </a:xfrm>
        </p:spPr>
        <p:txBody>
          <a:bodyPr>
            <a:normAutofit/>
          </a:bodyPr>
          <a:lstStyle/>
          <a:p>
            <a:r>
              <a:rPr lang="en-AU" dirty="0" smtClean="0"/>
              <a:t>The company managed to pull the cabinet behind the rocks before the Balrog came </a:t>
            </a:r>
            <a:r>
              <a:rPr lang="en-AU" dirty="0" smtClean="0"/>
              <a:t>back. </a:t>
            </a:r>
            <a:r>
              <a:rPr lang="en-AU" dirty="0" smtClean="0"/>
              <a:t>The Balrog</a:t>
            </a:r>
            <a:r>
              <a:rPr lang="en-AU" dirty="0" smtClean="0"/>
              <a:t> </a:t>
            </a:r>
            <a:r>
              <a:rPr lang="en-AU" dirty="0" smtClean="0"/>
              <a:t>wanted to destroy a small town east of the </a:t>
            </a:r>
            <a:r>
              <a:rPr lang="en-AU" dirty="0" smtClean="0"/>
              <a:t>cave so it went outside. That meant </a:t>
            </a:r>
            <a:r>
              <a:rPr lang="en-AU" dirty="0" smtClean="0"/>
              <a:t>the company could take the cabinet out of the cave and escape.</a:t>
            </a:r>
          </a:p>
          <a:p>
            <a:r>
              <a:rPr lang="en-AU" dirty="0" smtClean="0"/>
              <a:t>The company forgot about the wizard outside until you remember and tell </a:t>
            </a:r>
            <a:r>
              <a:rPr lang="en-AU" dirty="0" smtClean="0"/>
              <a:t>everyone. </a:t>
            </a:r>
            <a:r>
              <a:rPr lang="en-AU" dirty="0"/>
              <a:t>T</a:t>
            </a:r>
            <a:r>
              <a:rPr lang="en-AU" dirty="0" smtClean="0"/>
              <a:t>hey </a:t>
            </a:r>
            <a:r>
              <a:rPr lang="en-AU" dirty="0" smtClean="0"/>
              <a:t>all panic and hope the Balrog doesn’t </a:t>
            </a:r>
            <a:r>
              <a:rPr lang="en-AU" dirty="0" smtClean="0"/>
              <a:t>go out </a:t>
            </a:r>
            <a:r>
              <a:rPr lang="en-AU" dirty="0" smtClean="0"/>
              <a:t>yet and you hope the wizard will </a:t>
            </a:r>
            <a:r>
              <a:rPr lang="en-AU" dirty="0" smtClean="0"/>
              <a:t>hide, but </a:t>
            </a:r>
            <a:r>
              <a:rPr lang="en-AU" dirty="0" smtClean="0"/>
              <a:t>he </a:t>
            </a:r>
            <a:r>
              <a:rPr lang="en-AU" dirty="0" smtClean="0"/>
              <a:t>doesn’t. At </a:t>
            </a:r>
            <a:r>
              <a:rPr lang="en-AU" dirty="0" smtClean="0"/>
              <a:t>first </a:t>
            </a:r>
            <a:r>
              <a:rPr lang="en-AU" dirty="0" smtClean="0"/>
              <a:t>you and the company </a:t>
            </a:r>
            <a:r>
              <a:rPr lang="en-AU" dirty="0" smtClean="0"/>
              <a:t>hear a loud roar and then </a:t>
            </a:r>
            <a:r>
              <a:rPr lang="en-AU" dirty="0" smtClean="0"/>
              <a:t>silence, </a:t>
            </a:r>
            <a:r>
              <a:rPr lang="en-AU" dirty="0" smtClean="0"/>
              <a:t>then </a:t>
            </a:r>
            <a:r>
              <a:rPr lang="en-AU" dirty="0" smtClean="0"/>
              <a:t>there's</a:t>
            </a:r>
            <a:r>
              <a:rPr lang="en-AU" dirty="0" smtClean="0"/>
              <a:t> a </a:t>
            </a:r>
            <a:r>
              <a:rPr lang="en-AU" dirty="0" smtClean="0"/>
              <a:t>shout from the wizard and </a:t>
            </a:r>
            <a:r>
              <a:rPr lang="en-AU" dirty="0" smtClean="0"/>
              <a:t>after that there's  an </a:t>
            </a:r>
            <a:r>
              <a:rPr lang="en-AU" dirty="0" smtClean="0"/>
              <a:t>explosion of fire </a:t>
            </a:r>
            <a:r>
              <a:rPr lang="en-AU" dirty="0" smtClean="0"/>
              <a:t>at </a:t>
            </a:r>
            <a:r>
              <a:rPr lang="en-AU" dirty="0" smtClean="0"/>
              <a:t>the entrance </a:t>
            </a:r>
            <a:r>
              <a:rPr lang="en-AU" dirty="0" smtClean="0"/>
              <a:t>to</a:t>
            </a:r>
            <a:r>
              <a:rPr lang="en-AU" dirty="0" smtClean="0"/>
              <a:t> </a:t>
            </a:r>
            <a:r>
              <a:rPr lang="en-AU" dirty="0" smtClean="0"/>
              <a:t>the cave.</a:t>
            </a:r>
          </a:p>
        </p:txBody>
      </p:sp>
    </p:spTree>
    <p:extLst>
      <p:ext uri="{BB962C8B-B14F-4D97-AF65-F5344CB8AC3E}">
        <p14:creationId xmlns:p14="http://schemas.microsoft.com/office/powerpoint/2010/main" val="11981408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a:t>
            </a:r>
            <a:r>
              <a:rPr lang="en-AU" dirty="0" smtClean="0"/>
              <a:t>he Battle </a:t>
            </a:r>
            <a:r>
              <a:rPr lang="en-AU" dirty="0" smtClean="0"/>
              <a:t>of </a:t>
            </a:r>
            <a:r>
              <a:rPr lang="en-AU" dirty="0" smtClean="0"/>
              <a:t>Fire</a:t>
            </a:r>
            <a:endParaRPr lang="en-AU" dirty="0"/>
          </a:p>
        </p:txBody>
      </p:sp>
      <p:sp>
        <p:nvSpPr>
          <p:cNvPr id="3" name="Content Placeholder 2"/>
          <p:cNvSpPr>
            <a:spLocks noGrp="1"/>
          </p:cNvSpPr>
          <p:nvPr>
            <p:ph idx="1"/>
          </p:nvPr>
        </p:nvSpPr>
        <p:spPr>
          <a:xfrm>
            <a:off x="0" y="2336872"/>
            <a:ext cx="7494310" cy="4521127"/>
          </a:xfrm>
        </p:spPr>
        <p:txBody>
          <a:bodyPr>
            <a:normAutofit fontScale="92500" lnSpcReduction="20000"/>
          </a:bodyPr>
          <a:lstStyle/>
          <a:p>
            <a:r>
              <a:rPr lang="en-AU" dirty="0" smtClean="0"/>
              <a:t>You get to the entrance with the rest of the company and see the wizard battling the </a:t>
            </a:r>
            <a:r>
              <a:rPr lang="en-AU" dirty="0" smtClean="0"/>
              <a:t>Balrog. The Balrog is burning everything around the wizard, but the wizard is protected by an impenetrable energy shield around him. The wizard then sends a energy projectile at the Balrog leaving him weakened fo</a:t>
            </a:r>
            <a:r>
              <a:rPr lang="en-AU" dirty="0" smtClean="0"/>
              <a:t>r a few seconds. Quickly 8 members of the company manage to get in and get some rope around the Balrog's legs. The Balrog then burns the rope with its fire and then jumps into the air and lands down so hard it created a shockwave in the ground, knocking over all of the company. </a:t>
            </a:r>
          </a:p>
          <a:p>
            <a:r>
              <a:rPr lang="en-AU" dirty="0" smtClean="0"/>
              <a:t>The shockwave was so loud and so hard that the town to the east felt it and knew it was the Balrog, the towns soldiers came to arms and started to march up the mountain to the cave. When the soldiers got to the top they saw the Balrog fighting the wizard, it didn’t take long for the soldiers to know what was going on</a:t>
            </a:r>
          </a:p>
          <a:p>
            <a:pPr marL="0" indent="0">
              <a:buNone/>
            </a:pP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0615" y="3667027"/>
            <a:ext cx="4781383" cy="3190973"/>
          </a:xfrm>
          <a:prstGeom prst="rect">
            <a:avLst/>
          </a:prstGeom>
        </p:spPr>
      </p:pic>
    </p:spTree>
    <p:extLst>
      <p:ext uri="{BB962C8B-B14F-4D97-AF65-F5344CB8AC3E}">
        <p14:creationId xmlns:p14="http://schemas.microsoft.com/office/powerpoint/2010/main" val="772507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753228"/>
            <a:ext cx="9613861" cy="1080938"/>
          </a:xfrm>
        </p:spPr>
        <p:txBody>
          <a:bodyPr/>
          <a:lstStyle/>
          <a:p>
            <a:r>
              <a:rPr lang="en-AU" dirty="0" smtClean="0"/>
              <a:t>The rescue</a:t>
            </a:r>
            <a:endParaRPr lang="en-AU" dirty="0"/>
          </a:p>
        </p:txBody>
      </p:sp>
      <p:sp>
        <p:nvSpPr>
          <p:cNvPr id="3" name="Content Placeholder 2"/>
          <p:cNvSpPr>
            <a:spLocks noGrp="1"/>
          </p:cNvSpPr>
          <p:nvPr>
            <p:ph idx="1"/>
          </p:nvPr>
        </p:nvSpPr>
        <p:spPr>
          <a:xfrm>
            <a:off x="680321" y="2210464"/>
            <a:ext cx="9613861" cy="4647536"/>
          </a:xfrm>
        </p:spPr>
        <p:txBody>
          <a:bodyPr>
            <a:normAutofit fontScale="85000" lnSpcReduction="10000"/>
          </a:bodyPr>
          <a:lstStyle/>
          <a:p>
            <a:r>
              <a:rPr lang="en-AU" dirty="0"/>
              <a:t>I</a:t>
            </a:r>
            <a:r>
              <a:rPr lang="en-AU" dirty="0" smtClean="0"/>
              <a:t>t </a:t>
            </a:r>
            <a:r>
              <a:rPr lang="en-AU" dirty="0"/>
              <a:t>didn’t take long for the soldiers to know what was going </a:t>
            </a:r>
            <a:r>
              <a:rPr lang="en-AU" dirty="0" smtClean="0"/>
              <a:t>on and quickly they aimed their bows and arrows at the Balrog and fired. The Balrog didn’t know what hit him and went to turn around to face the soldiers, but the wizard shot another energy projectile at the Balrog's legs making it off balance and fall over. The company tried again and this time were successful with restraining it with the rope. The soldiers managed to get to the injured members of the company while the rest got the water they brought and tried to put the fire out.</a:t>
            </a:r>
          </a:p>
          <a:p>
            <a:r>
              <a:rPr lang="en-AU" dirty="0" smtClean="0"/>
              <a:t>After that the soldiers pulled the Balrog into the cave with the leftover rope, when they were done the soldiers gave a lift to you and the company to the town to the east. The company stayed in the town for the night and when they woke they all thought it was a dream but it wasn’t and they all got up and packed their stuff to go home. When you have your stuff the wizard uses his powers to teleport you home. Right at this time you get angry with the wizard because he could have used his teleport to get to the mountain instantly. You feel like you want to punch the wizard for this but he blinds you and teleports home.</a:t>
            </a:r>
          </a:p>
          <a:p>
            <a:r>
              <a:rPr lang="en-AU" sz="3500" b="1" dirty="0" smtClean="0"/>
              <a:t>Fin</a:t>
            </a:r>
            <a:endParaRPr lang="en-AU" sz="3500" b="1" dirty="0"/>
          </a:p>
        </p:txBody>
      </p:sp>
    </p:spTree>
    <p:extLst>
      <p:ext uri="{BB962C8B-B14F-4D97-AF65-F5344CB8AC3E}">
        <p14:creationId xmlns:p14="http://schemas.microsoft.com/office/powerpoint/2010/main" val="1601644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Accept the Call to Adventure</a:t>
            </a:r>
            <a:endParaRPr lang="en-AU" dirty="0"/>
          </a:p>
        </p:txBody>
      </p:sp>
      <p:sp>
        <p:nvSpPr>
          <p:cNvPr id="3" name="Content Placeholder 2"/>
          <p:cNvSpPr>
            <a:spLocks noGrp="1"/>
          </p:cNvSpPr>
          <p:nvPr>
            <p:ph idx="1"/>
          </p:nvPr>
        </p:nvSpPr>
        <p:spPr/>
        <p:txBody>
          <a:bodyPr/>
          <a:lstStyle/>
          <a:p>
            <a:r>
              <a:rPr lang="en-AU" dirty="0" smtClean="0"/>
              <a:t>You think it will be a great experience and adventure so choose to go with them and pack your stuff. You </a:t>
            </a:r>
            <a:r>
              <a:rPr lang="en-AU" dirty="0" smtClean="0"/>
              <a:t>have </a:t>
            </a:r>
            <a:r>
              <a:rPr lang="en-AU" dirty="0" smtClean="0"/>
              <a:t>been ensured that you will go to ascension if you die and have a special funeral in your name. </a:t>
            </a:r>
            <a:r>
              <a:rPr lang="en-AU" dirty="0" smtClean="0"/>
              <a:t>On</a:t>
            </a:r>
            <a:r>
              <a:rPr lang="en-AU" dirty="0" smtClean="0"/>
              <a:t>ce </a:t>
            </a:r>
            <a:r>
              <a:rPr lang="en-AU" dirty="0" smtClean="0"/>
              <a:t>you have your stuff you say goodbye and walk of with your </a:t>
            </a:r>
            <a:r>
              <a:rPr lang="en-AU" dirty="0" smtClean="0"/>
              <a:t>pack.</a:t>
            </a:r>
            <a:endParaRPr lang="en-AU" dirty="0"/>
          </a:p>
        </p:txBody>
      </p:sp>
    </p:spTree>
    <p:extLst>
      <p:ext uri="{BB962C8B-B14F-4D97-AF65-F5344CB8AC3E}">
        <p14:creationId xmlns:p14="http://schemas.microsoft.com/office/powerpoint/2010/main" val="8287077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Decline the Call to Adventure</a:t>
            </a:r>
            <a:endParaRPr lang="en-AU" dirty="0"/>
          </a:p>
        </p:txBody>
      </p:sp>
      <p:sp>
        <p:nvSpPr>
          <p:cNvPr id="3" name="Content Placeholder 2"/>
          <p:cNvSpPr>
            <a:spLocks noGrp="1"/>
          </p:cNvSpPr>
          <p:nvPr>
            <p:ph idx="1"/>
          </p:nvPr>
        </p:nvSpPr>
        <p:spPr/>
        <p:txBody>
          <a:bodyPr/>
          <a:lstStyle/>
          <a:p>
            <a:r>
              <a:rPr lang="en-AU" dirty="0" smtClean="0"/>
              <a:t>You decide to stay in your nice comfortable home and let the Wizard and the company go because you feel you wont survive without your daily meals.</a:t>
            </a:r>
          </a:p>
          <a:p>
            <a:endParaRPr lang="en-AU" dirty="0" smtClean="0"/>
          </a:p>
          <a:p>
            <a:r>
              <a:rPr lang="en-AU" dirty="0" smtClean="0"/>
              <a:t>THE END</a:t>
            </a:r>
            <a:endParaRPr lang="en-AU" dirty="0"/>
          </a:p>
        </p:txBody>
      </p:sp>
    </p:spTree>
    <p:extLst>
      <p:ext uri="{BB962C8B-B14F-4D97-AF65-F5344CB8AC3E}">
        <p14:creationId xmlns:p14="http://schemas.microsoft.com/office/powerpoint/2010/main" val="3638111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Meeting </a:t>
            </a:r>
            <a:r>
              <a:rPr lang="en-AU" dirty="0"/>
              <a:t>t</a:t>
            </a:r>
            <a:r>
              <a:rPr lang="en-AU" dirty="0" smtClean="0"/>
              <a:t>he Mentor</a:t>
            </a:r>
            <a:endParaRPr lang="en-AU" dirty="0"/>
          </a:p>
        </p:txBody>
      </p:sp>
      <p:sp>
        <p:nvSpPr>
          <p:cNvPr id="3" name="Content Placeholder 2"/>
          <p:cNvSpPr>
            <a:spLocks noGrp="1"/>
          </p:cNvSpPr>
          <p:nvPr>
            <p:ph idx="1"/>
          </p:nvPr>
        </p:nvSpPr>
        <p:spPr>
          <a:xfrm>
            <a:off x="680320" y="2270886"/>
            <a:ext cx="9613861" cy="3599316"/>
          </a:xfrm>
        </p:spPr>
        <p:txBody>
          <a:bodyPr/>
          <a:lstStyle/>
          <a:p>
            <a:pPr marL="0" indent="0">
              <a:buNone/>
            </a:pPr>
            <a:r>
              <a:rPr lang="en-AU" dirty="0"/>
              <a:t>Y</a:t>
            </a:r>
            <a:r>
              <a:rPr lang="en-AU" dirty="0" smtClean="0"/>
              <a:t>ou talk with the wizard along the way for about half an hour and he tells you about the dangers the company will have to face along the journey. </a:t>
            </a:r>
          </a:p>
          <a:p>
            <a:pPr marL="0" indent="0">
              <a:buNone/>
            </a:pPr>
            <a:endParaRPr lang="en-AU" dirty="0"/>
          </a:p>
          <a:p>
            <a:pPr marL="0" indent="0">
              <a:buNone/>
            </a:pPr>
            <a:r>
              <a:rPr lang="en-AU" dirty="0" smtClean="0"/>
              <a:t>Do you keep </a:t>
            </a:r>
            <a:r>
              <a:rPr lang="en-AU" dirty="0" smtClean="0">
                <a:hlinkClick r:id="rId2" action="ppaction://hlinksldjump"/>
              </a:rPr>
              <a:t>walking</a:t>
            </a:r>
            <a:r>
              <a:rPr lang="en-AU" dirty="0" smtClean="0"/>
              <a:t> or </a:t>
            </a:r>
            <a:r>
              <a:rPr lang="en-AU" dirty="0" smtClean="0">
                <a:hlinkClick r:id="rId3" action="ppaction://hlinksldjump"/>
              </a:rPr>
              <a:t>run away in terror</a:t>
            </a:r>
            <a:r>
              <a:rPr lang="en-AU" dirty="0" smtClean="0"/>
              <a:t>.</a:t>
            </a:r>
            <a:endParaRPr lang="en-AU" dirty="0"/>
          </a:p>
        </p:txBody>
      </p:sp>
    </p:spTree>
    <p:extLst>
      <p:ext uri="{BB962C8B-B14F-4D97-AF65-F5344CB8AC3E}">
        <p14:creationId xmlns:p14="http://schemas.microsoft.com/office/powerpoint/2010/main" val="3423952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Meeting the Mentor</a:t>
            </a:r>
            <a:endParaRPr lang="en-AU" dirty="0"/>
          </a:p>
        </p:txBody>
      </p:sp>
      <p:sp>
        <p:nvSpPr>
          <p:cNvPr id="3" name="Content Placeholder 2"/>
          <p:cNvSpPr>
            <a:spLocks noGrp="1"/>
          </p:cNvSpPr>
          <p:nvPr>
            <p:ph idx="1"/>
          </p:nvPr>
        </p:nvSpPr>
        <p:spPr/>
        <p:txBody>
          <a:bodyPr/>
          <a:lstStyle/>
          <a:p>
            <a:pPr marL="0" indent="0">
              <a:buNone/>
            </a:pPr>
            <a:r>
              <a:rPr lang="en-AU" dirty="0" smtClean="0"/>
              <a:t>You feel like those dangers are going to need minimal difficulty to defeat and you feel even more confident on completing this quest. </a:t>
            </a:r>
          </a:p>
        </p:txBody>
      </p:sp>
    </p:spTree>
    <p:extLst>
      <p:ext uri="{BB962C8B-B14F-4D97-AF65-F5344CB8AC3E}">
        <p14:creationId xmlns:p14="http://schemas.microsoft.com/office/powerpoint/2010/main" val="594728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Meeting the mentor</a:t>
            </a:r>
            <a:endParaRPr lang="en-AU" dirty="0"/>
          </a:p>
        </p:txBody>
      </p:sp>
      <p:sp>
        <p:nvSpPr>
          <p:cNvPr id="3" name="Content Placeholder 2"/>
          <p:cNvSpPr>
            <a:spLocks noGrp="1"/>
          </p:cNvSpPr>
          <p:nvPr>
            <p:ph idx="1"/>
          </p:nvPr>
        </p:nvSpPr>
        <p:spPr/>
        <p:txBody>
          <a:bodyPr/>
          <a:lstStyle/>
          <a:p>
            <a:r>
              <a:rPr lang="en-AU" dirty="0" smtClean="0"/>
              <a:t>You decide to run home as you are certain that it will mean death for all in the company.</a:t>
            </a:r>
          </a:p>
          <a:p>
            <a:endParaRPr lang="en-AU" dirty="0"/>
          </a:p>
          <a:p>
            <a:r>
              <a:rPr lang="en-AU" dirty="0" smtClean="0"/>
              <a:t>THE END</a:t>
            </a:r>
            <a:endParaRPr lang="en-AU" dirty="0"/>
          </a:p>
        </p:txBody>
      </p:sp>
    </p:spTree>
    <p:extLst>
      <p:ext uri="{BB962C8B-B14F-4D97-AF65-F5344CB8AC3E}">
        <p14:creationId xmlns:p14="http://schemas.microsoft.com/office/powerpoint/2010/main" val="3034717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743802"/>
            <a:ext cx="9613861" cy="1080938"/>
          </a:xfrm>
        </p:spPr>
        <p:txBody>
          <a:bodyPr/>
          <a:lstStyle/>
          <a:p>
            <a:r>
              <a:rPr lang="en-AU" dirty="0" smtClean="0"/>
              <a:t>The Raid</a:t>
            </a:r>
            <a:endParaRPr lang="en-AU" dirty="0"/>
          </a:p>
        </p:txBody>
      </p:sp>
      <p:sp>
        <p:nvSpPr>
          <p:cNvPr id="3" name="Content Placeholder 2"/>
          <p:cNvSpPr>
            <a:spLocks noGrp="1"/>
          </p:cNvSpPr>
          <p:nvPr>
            <p:ph idx="1"/>
          </p:nvPr>
        </p:nvSpPr>
        <p:spPr>
          <a:xfrm>
            <a:off x="680321" y="2327446"/>
            <a:ext cx="9613861" cy="3599316"/>
          </a:xfrm>
        </p:spPr>
        <p:txBody>
          <a:bodyPr/>
          <a:lstStyle/>
          <a:p>
            <a:r>
              <a:rPr lang="en-AU" dirty="0" smtClean="0"/>
              <a:t>Wh</a:t>
            </a:r>
            <a:r>
              <a:rPr lang="en-AU" dirty="0" smtClean="0"/>
              <a:t>en </a:t>
            </a:r>
            <a:r>
              <a:rPr lang="en-AU" dirty="0"/>
              <a:t>you are walking there is a raid on </a:t>
            </a:r>
            <a:r>
              <a:rPr lang="en-AU" dirty="0" smtClean="0"/>
              <a:t>the company by a bunch of bandits who injure one of the company members by cutting him on the arm but its not fatal. Luckily you have a basic medical kit with that you always take on journeys and you fix him up so the company can continue.</a:t>
            </a:r>
            <a:endParaRPr lang="en-AU" dirty="0"/>
          </a:p>
        </p:txBody>
      </p:sp>
    </p:spTree>
    <p:extLst>
      <p:ext uri="{BB962C8B-B14F-4D97-AF65-F5344CB8AC3E}">
        <p14:creationId xmlns:p14="http://schemas.microsoft.com/office/powerpoint/2010/main" val="538116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few hours later</a:t>
            </a:r>
            <a:endParaRPr lang="en-AU" dirty="0"/>
          </a:p>
        </p:txBody>
      </p:sp>
      <p:sp>
        <p:nvSpPr>
          <p:cNvPr id="3" name="Content Placeholder 2"/>
          <p:cNvSpPr>
            <a:spLocks noGrp="1"/>
          </p:cNvSpPr>
          <p:nvPr>
            <p:ph idx="1"/>
          </p:nvPr>
        </p:nvSpPr>
        <p:spPr/>
        <p:txBody>
          <a:bodyPr/>
          <a:lstStyle/>
          <a:p>
            <a:r>
              <a:rPr lang="en-AU" dirty="0" smtClean="0"/>
              <a:t>A few hours </a:t>
            </a:r>
            <a:r>
              <a:rPr lang="en-AU" dirty="0" smtClean="0"/>
              <a:t>later, </a:t>
            </a:r>
            <a:r>
              <a:rPr lang="en-AU" dirty="0" smtClean="0"/>
              <a:t>the company stops and says </a:t>
            </a:r>
            <a:r>
              <a:rPr lang="en-AU" dirty="0" smtClean="0"/>
              <a:t>it’s</a:t>
            </a:r>
            <a:r>
              <a:rPr lang="en-AU" dirty="0" smtClean="0"/>
              <a:t> </a:t>
            </a:r>
            <a:r>
              <a:rPr lang="en-AU" dirty="0" smtClean="0"/>
              <a:t>getting too dark to go </a:t>
            </a:r>
            <a:r>
              <a:rPr lang="en-AU" dirty="0" smtClean="0"/>
              <a:t>on, </a:t>
            </a:r>
            <a:r>
              <a:rPr lang="en-AU" dirty="0" smtClean="0"/>
              <a:t>so everyone sets up camp, has dinner and goes to sleep.</a:t>
            </a:r>
            <a:endParaRPr lang="en-AU" dirty="0"/>
          </a:p>
        </p:txBody>
      </p:sp>
    </p:spTree>
    <p:extLst>
      <p:ext uri="{BB962C8B-B14F-4D97-AF65-F5344CB8AC3E}">
        <p14:creationId xmlns:p14="http://schemas.microsoft.com/office/powerpoint/2010/main" val="473174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TC104033917[[fn=Berlin]]</Template>
  <TotalTime>1295</TotalTime>
  <Words>1582</Words>
  <Application>Microsoft Office PowerPoint</Application>
  <PresentationFormat>Widescreen</PresentationFormat>
  <Paragraphs>66</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Trebuchet MS</vt:lpstr>
      <vt:lpstr>Berlin</vt:lpstr>
      <vt:lpstr>My Heroes Journey</vt:lpstr>
      <vt:lpstr>The Adventure</vt:lpstr>
      <vt:lpstr>You Accept the Call to Adventure</vt:lpstr>
      <vt:lpstr>You Decline the Call to Adventure</vt:lpstr>
      <vt:lpstr>Meeting the Mentor</vt:lpstr>
      <vt:lpstr>Meeting the Mentor</vt:lpstr>
      <vt:lpstr>Meeting the mentor</vt:lpstr>
      <vt:lpstr>The Raid</vt:lpstr>
      <vt:lpstr>A few hours later</vt:lpstr>
      <vt:lpstr>WAKE UP! WAKE UP!</vt:lpstr>
      <vt:lpstr>Continue</vt:lpstr>
      <vt:lpstr>Have breakfast</vt:lpstr>
      <vt:lpstr>Skip breakfast</vt:lpstr>
      <vt:lpstr>The Mountains</vt:lpstr>
      <vt:lpstr>Across the Mountain pass</vt:lpstr>
      <vt:lpstr>The Long Path</vt:lpstr>
      <vt:lpstr>The Path of Danger</vt:lpstr>
      <vt:lpstr>The Cave of the Demon</vt:lpstr>
      <vt:lpstr>PowerPoint Presentation</vt:lpstr>
      <vt:lpstr>The Flames of Hell</vt:lpstr>
      <vt:lpstr>The Escape </vt:lpstr>
      <vt:lpstr>The Battle of Fire</vt:lpstr>
      <vt:lpstr>The rescue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dc:creator>
  <cp:lastModifiedBy>Lee</cp:lastModifiedBy>
  <cp:revision>55</cp:revision>
  <dcterms:created xsi:type="dcterms:W3CDTF">2014-05-23T05:37:25Z</dcterms:created>
  <dcterms:modified xsi:type="dcterms:W3CDTF">2014-06-01T23:50:48Z</dcterms:modified>
</cp:coreProperties>
</file>