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8" r:id="rId2"/>
    <p:sldId id="272" r:id="rId3"/>
    <p:sldId id="273" r:id="rId4"/>
    <p:sldId id="259" r:id="rId5"/>
    <p:sldId id="260" r:id="rId6"/>
    <p:sldId id="261" r:id="rId7"/>
    <p:sldId id="264" r:id="rId8"/>
    <p:sldId id="265" r:id="rId9"/>
    <p:sldId id="266" r:id="rId10"/>
    <p:sldId id="267" r:id="rId11"/>
    <p:sldId id="268" r:id="rId12"/>
    <p:sldId id="269" r:id="rId13"/>
    <p:sldId id="270" r:id="rId14"/>
    <p:sldId id="271" r:id="rId15"/>
    <p:sldId id="274" r:id="rId16"/>
    <p:sldId id="275" r:id="rId17"/>
    <p:sldId id="262" r:id="rId18"/>
    <p:sldId id="26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80" autoAdjust="0"/>
    <p:restoredTop sz="94980" autoAdjust="0"/>
  </p:normalViewPr>
  <p:slideViewPr>
    <p:cSldViewPr snapToGrid="0">
      <p:cViewPr varScale="1">
        <p:scale>
          <a:sx n="78" d="100"/>
          <a:sy n="78" d="100"/>
        </p:scale>
        <p:origin x="1142"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248092-4701-4C16-B332-46C52DD625DE}" type="datetimeFigureOut">
              <a:rPr lang="en-US" smtClean="0"/>
              <a:t>6/2/2014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75A62-3CBC-4D7A-899C-1CA7F8ADFA82}" type="slidenum">
              <a:rPr lang="en-US" smtClean="0"/>
              <a:t>‹#›</a:t>
            </a:fld>
            <a:endParaRPr lang="en-US"/>
          </a:p>
        </p:txBody>
      </p:sp>
    </p:spTree>
    <p:extLst>
      <p:ext uri="{BB962C8B-B14F-4D97-AF65-F5344CB8AC3E}">
        <p14:creationId xmlns:p14="http://schemas.microsoft.com/office/powerpoint/2010/main" val="1194049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7213A4-8B7B-4121-B802-93B36E97431D}" type="datetimeFigureOut">
              <a:rPr lang="en-US" smtClean="0"/>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3166246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213A4-8B7B-4121-B802-93B36E97431D}" type="datetimeFigureOut">
              <a:rPr lang="en-US" smtClean="0"/>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4109675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213A4-8B7B-4121-B802-93B36E97431D}" type="datetimeFigureOut">
              <a:rPr lang="en-US" smtClean="0"/>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35985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213A4-8B7B-4121-B802-93B36E97431D}" type="datetimeFigureOut">
              <a:rPr lang="en-US" smtClean="0"/>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4288467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7213A4-8B7B-4121-B802-93B36E97431D}" type="datetimeFigureOut">
              <a:rPr lang="en-US" smtClean="0"/>
              <a:t>6/2/2014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3305514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7213A4-8B7B-4121-B802-93B36E97431D}" type="datetimeFigureOut">
              <a:rPr lang="en-US" smtClean="0"/>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253168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7213A4-8B7B-4121-B802-93B36E97431D}" type="datetimeFigureOut">
              <a:rPr lang="en-US" smtClean="0"/>
              <a:t>6/2/2014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46291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7213A4-8B7B-4121-B802-93B36E97431D}" type="datetimeFigureOut">
              <a:rPr lang="en-US" smtClean="0"/>
              <a:t>6/2/2014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576934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213A4-8B7B-4121-B802-93B36E97431D}" type="datetimeFigureOut">
              <a:rPr lang="en-US" smtClean="0"/>
              <a:t>6/2/2014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835717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213A4-8B7B-4121-B802-93B36E97431D}" type="datetimeFigureOut">
              <a:rPr lang="en-US" smtClean="0"/>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3924469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213A4-8B7B-4121-B802-93B36E97431D}" type="datetimeFigureOut">
              <a:rPr lang="en-US" smtClean="0"/>
              <a:t>6/2/2014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E8AAE4-8A3E-4324-BEEC-D3F7961CC799}" type="slidenum">
              <a:rPr lang="en-US" smtClean="0"/>
              <a:t>‹#›</a:t>
            </a:fld>
            <a:endParaRPr lang="en-US"/>
          </a:p>
        </p:txBody>
      </p:sp>
    </p:spTree>
    <p:extLst>
      <p:ext uri="{BB962C8B-B14F-4D97-AF65-F5344CB8AC3E}">
        <p14:creationId xmlns:p14="http://schemas.microsoft.com/office/powerpoint/2010/main" val="690302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213A4-8B7B-4121-B802-93B36E97431D}" type="datetimeFigureOut">
              <a:rPr lang="en-US" smtClean="0"/>
              <a:t>6/2/2014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8AAE4-8A3E-4324-BEEC-D3F7961CC799}" type="slidenum">
              <a:rPr lang="en-US" smtClean="0"/>
              <a:t>‹#›</a:t>
            </a:fld>
            <a:endParaRPr lang="en-US"/>
          </a:p>
        </p:txBody>
      </p:sp>
    </p:spTree>
    <p:extLst>
      <p:ext uri="{BB962C8B-B14F-4D97-AF65-F5344CB8AC3E}">
        <p14:creationId xmlns:p14="http://schemas.microsoft.com/office/powerpoint/2010/main" val="154305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8.xml"/><Relationship Id="rId4" Type="http://schemas.openxmlformats.org/officeDocument/2006/relationships/slide" Target="slide1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37536"/>
            <a:ext cx="10982632" cy="4768645"/>
          </a:xfrm>
        </p:spPr>
        <p:txBody>
          <a:bodyPr>
            <a:noAutofit/>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was a typical nerdy fifteen year old kid with braces and wore socks past his knees, he went to </a:t>
            </a:r>
            <a:r>
              <a:rPr lang="en-US" dirty="0" err="1">
                <a:solidFill>
                  <a:schemeClr val="bg1"/>
                </a:solidFill>
                <a:latin typeface="Adobe Gothic Std B" panose="020B0800000000000000" pitchFamily="34" charset="-128"/>
                <a:ea typeface="Adobe Gothic Std B" panose="020B0800000000000000" pitchFamily="34" charset="-128"/>
              </a:rPr>
              <a:t>Hawthorndene</a:t>
            </a:r>
            <a:r>
              <a:rPr lang="en-US" dirty="0">
                <a:solidFill>
                  <a:schemeClr val="bg1"/>
                </a:solidFill>
                <a:latin typeface="Adobe Gothic Std B" panose="020B0800000000000000" pitchFamily="34" charset="-128"/>
                <a:ea typeface="Adobe Gothic Std B" panose="020B0800000000000000" pitchFamily="34" charset="-128"/>
              </a:rPr>
              <a:t> </a:t>
            </a:r>
            <a:r>
              <a:rPr lang="en-US" dirty="0" smtClean="0">
                <a:solidFill>
                  <a:schemeClr val="bg1"/>
                </a:solidFill>
                <a:latin typeface="Adobe Gothic Std B" panose="020B0800000000000000" pitchFamily="34" charset="-128"/>
                <a:ea typeface="Adobe Gothic Std B" panose="020B0800000000000000" pitchFamily="34" charset="-128"/>
              </a:rPr>
              <a:t>high school where he was bullied everyday because he always got the best grades. Timmy's father, Andrew had brown spikey hair, blue eyes and enjoyed fishing, sport and everything outdoors. </a:t>
            </a:r>
            <a:r>
              <a:rPr lang="en-US" dirty="0">
                <a:solidFill>
                  <a:schemeClr val="bg1"/>
                </a:solidFill>
                <a:latin typeface="Adobe Gothic Std B" panose="020B0800000000000000" pitchFamily="34" charset="-128"/>
                <a:ea typeface="Adobe Gothic Std B" panose="020B0800000000000000" pitchFamily="34" charset="-128"/>
              </a:rPr>
              <a:t>Because Timmy was such a nerd Andrew didn’t like him so they never did anything together. </a:t>
            </a:r>
            <a:r>
              <a:rPr lang="en-US" dirty="0" smtClean="0">
                <a:solidFill>
                  <a:schemeClr val="bg1"/>
                </a:solidFill>
                <a:latin typeface="Adobe Gothic Std B" panose="020B0800000000000000" pitchFamily="34" charset="-128"/>
                <a:ea typeface="Adobe Gothic Std B" panose="020B0800000000000000" pitchFamily="34" charset="-128"/>
              </a:rPr>
              <a:t> </a:t>
            </a:r>
            <a:endParaRPr lang="en-US" dirty="0" smtClean="0">
              <a:solidFill>
                <a:schemeClr val="bg1"/>
              </a:solidFill>
              <a:latin typeface="Adobe Gothic Std B" panose="020B0800000000000000" pitchFamily="34" charset="-128"/>
              <a:ea typeface="Adobe Gothic Std B" panose="020B0800000000000000" pitchFamily="34" charset="-128"/>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23921" b="6550"/>
          <a:stretch/>
        </p:blipFill>
        <p:spPr>
          <a:xfrm>
            <a:off x="3841828" y="3411793"/>
            <a:ext cx="3591360" cy="3303639"/>
          </a:xfrm>
          <a:prstGeom prst="rect">
            <a:avLst/>
          </a:prstGeom>
        </p:spPr>
      </p:pic>
      <p:sp>
        <p:nvSpPr>
          <p:cNvPr id="6" name="Title 1"/>
          <p:cNvSpPr>
            <a:spLocks noGrp="1"/>
          </p:cNvSpPr>
          <p:nvPr>
            <p:ph type="title"/>
          </p:nvPr>
        </p:nvSpPr>
        <p:spPr>
          <a:xfrm>
            <a:off x="838200" y="-185481"/>
            <a:ext cx="10515600" cy="1325563"/>
          </a:xfrm>
        </p:spPr>
        <p:txBody>
          <a:bodyPr/>
          <a:lstStyle/>
          <a:p>
            <a:pPr algn="ctr"/>
            <a:r>
              <a:rPr lang="en-US" dirty="0" smtClean="0">
                <a:solidFill>
                  <a:schemeClr val="bg1"/>
                </a:solidFill>
                <a:latin typeface="Adobe Gothic Std B" panose="020B0800000000000000" pitchFamily="34" charset="-128"/>
                <a:ea typeface="Adobe Gothic Std B" panose="020B0800000000000000" pitchFamily="34" charset="-128"/>
              </a:rPr>
              <a:t>About </a:t>
            </a:r>
            <a:r>
              <a:rPr lang="en-US" dirty="0">
                <a:solidFill>
                  <a:schemeClr val="bg1"/>
                </a:solidFill>
                <a:latin typeface="Adobe Gothic Std B" panose="020B0800000000000000" pitchFamily="34" charset="-128"/>
                <a:ea typeface="Adobe Gothic Std B" panose="020B0800000000000000" pitchFamily="34" charset="-128"/>
              </a:rPr>
              <a:t>T</a:t>
            </a:r>
            <a:r>
              <a:rPr lang="en-US" dirty="0" smtClean="0">
                <a:solidFill>
                  <a:schemeClr val="bg1"/>
                </a:solidFill>
                <a:latin typeface="Adobe Gothic Std B" panose="020B0800000000000000" pitchFamily="34" charset="-128"/>
                <a:ea typeface="Adobe Gothic Std B" panose="020B0800000000000000" pitchFamily="34" charset="-128"/>
              </a:rPr>
              <a:t>immy</a:t>
            </a:r>
            <a:endParaRPr lang="en-US" dirty="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636921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6858" y="194828"/>
            <a:ext cx="10515600" cy="5431528"/>
          </a:xfrm>
        </p:spPr>
        <p:txBody>
          <a:bodyPr>
            <a:normAutofit/>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decides it will be safer to go around the mountain. As they began to follow the path the find that it is very old and hasn’t been used for a long </a:t>
            </a:r>
            <a:r>
              <a:rPr lang="en-US" dirty="0" smtClean="0">
                <a:solidFill>
                  <a:schemeClr val="bg1"/>
                </a:solidFill>
                <a:latin typeface="Adobe Gothic Std B" panose="020B0800000000000000" pitchFamily="34" charset="-128"/>
                <a:ea typeface="Adobe Gothic Std B" panose="020B0800000000000000" pitchFamily="34" charset="-128"/>
              </a:rPr>
              <a:t>time. </a:t>
            </a:r>
            <a:r>
              <a:rPr lang="en-US" dirty="0" smtClean="0">
                <a:solidFill>
                  <a:schemeClr val="bg1"/>
                </a:solidFill>
                <a:latin typeface="Adobe Gothic Std B" panose="020B0800000000000000" pitchFamily="34" charset="-128"/>
                <a:ea typeface="Adobe Gothic Std B" panose="020B0800000000000000" pitchFamily="34" charset="-128"/>
              </a:rPr>
              <a:t>After hours of walking they find a fork in the path, one path leads to an old, rotten wood bridge to the other side of the river  and the other follows the river downstream.</a:t>
            </a:r>
          </a:p>
          <a:p>
            <a:pPr algn="ct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sz="2400" dirty="0" smtClean="0">
                <a:solidFill>
                  <a:schemeClr val="bg1"/>
                </a:solidFill>
                <a:latin typeface="Adobe Gothic Std B" panose="020B0800000000000000" pitchFamily="34" charset="-128"/>
                <a:ea typeface="Adobe Gothic Std B" panose="020B0800000000000000" pitchFamily="34" charset="-128"/>
              </a:rPr>
              <a:t>Do you:</a:t>
            </a:r>
          </a:p>
          <a:p>
            <a:pPr marL="514350" indent="-514350" algn="ctr">
              <a:buAutoNum type="alphaUcPeriod"/>
            </a:pPr>
            <a:r>
              <a:rPr lang="en-US" sz="2400"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Go across the old bridge</a:t>
            </a:r>
            <a:endParaRPr lang="en-US" sz="2400" dirty="0" smtClean="0">
              <a:solidFill>
                <a:schemeClr val="bg1"/>
              </a:solidFill>
              <a:latin typeface="Adobe Gothic Std B" panose="020B0800000000000000" pitchFamily="34" charset="-128"/>
              <a:ea typeface="Adobe Gothic Std B" panose="020B0800000000000000" pitchFamily="34" charset="-128"/>
            </a:endParaRPr>
          </a:p>
          <a:p>
            <a:pPr marL="514350" indent="-514350" algn="ctr">
              <a:buAutoNum type="alphaUcPeriod"/>
            </a:pPr>
            <a:r>
              <a:rPr lang="en-US" sz="2400"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Follow the river downstream to</a:t>
            </a:r>
          </a:p>
          <a:p>
            <a:pPr marL="0" indent="0" algn="ctr">
              <a:buNone/>
            </a:pPr>
            <a:r>
              <a:rPr lang="en-US" sz="2400"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 find a safer way to cross the river</a:t>
            </a:r>
            <a:endParaRPr lang="en-US" sz="2400" dirty="0">
              <a:solidFill>
                <a:schemeClr val="bg1"/>
              </a:solidFill>
              <a:latin typeface="Adobe Gothic Std B" panose="020B0800000000000000" pitchFamily="34" charset="-128"/>
              <a:ea typeface="Adobe Gothic Std B" panose="020B0800000000000000" pitchFamily="34" charset="-128"/>
            </a:endParaRPr>
          </a:p>
        </p:txBody>
      </p:sp>
      <p:pic>
        <p:nvPicPr>
          <p:cNvPr id="1026" name="Picture 2" descr="http://www.justcor.com/wp-content/uploads/2013/10/overgrown-path.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493" y="4051132"/>
            <a:ext cx="3621019" cy="27157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angerous rope bridge 1"/>
          <p:cNvPicPr>
            <a:picLocks noChangeAspect="1" noChangeArrowheads="1"/>
          </p:cNvPicPr>
          <p:nvPr/>
        </p:nvPicPr>
        <p:blipFill rotWithShape="1">
          <a:blip r:embed="rId5">
            <a:extLst>
              <a:ext uri="{28A0092B-C50C-407E-A947-70E740481C1C}">
                <a14:useLocalDpi xmlns:a14="http://schemas.microsoft.com/office/drawing/2010/main" val="0"/>
              </a:ext>
            </a:extLst>
          </a:blip>
          <a:srcRect l="-52" t="22834" r="11722"/>
          <a:stretch/>
        </p:blipFill>
        <p:spPr bwMode="auto">
          <a:xfrm>
            <a:off x="9045677" y="3060441"/>
            <a:ext cx="3185652" cy="3709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933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32619"/>
            <a:ext cx="10515600" cy="5744344"/>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takes one step across the bridge when suddenly the plank of wood under him </a:t>
            </a:r>
            <a:r>
              <a:rPr lang="en-US" dirty="0" smtClean="0">
                <a:solidFill>
                  <a:schemeClr val="bg1"/>
                </a:solidFill>
                <a:latin typeface="Adobe Gothic Std B" panose="020B0800000000000000" pitchFamily="34" charset="-128"/>
                <a:ea typeface="Adobe Gothic Std B" panose="020B0800000000000000" pitchFamily="34" charset="-128"/>
              </a:rPr>
              <a:t>snaps, he falls into </a:t>
            </a:r>
            <a:r>
              <a:rPr lang="en-US" dirty="0">
                <a:solidFill>
                  <a:schemeClr val="bg1"/>
                </a:solidFill>
                <a:latin typeface="Adobe Gothic Std B" panose="020B0800000000000000" pitchFamily="34" charset="-128"/>
                <a:ea typeface="Adobe Gothic Std B" panose="020B0800000000000000" pitchFamily="34" charset="-128"/>
              </a:rPr>
              <a:t>the river below him </a:t>
            </a:r>
            <a:r>
              <a:rPr lang="en-US" dirty="0" smtClean="0">
                <a:solidFill>
                  <a:schemeClr val="bg1"/>
                </a:solidFill>
                <a:latin typeface="Adobe Gothic Std B" panose="020B0800000000000000" pitchFamily="34" charset="-128"/>
                <a:ea typeface="Adobe Gothic Std B" panose="020B0800000000000000" pitchFamily="34" charset="-128"/>
              </a:rPr>
              <a:t>and gets </a:t>
            </a:r>
            <a:r>
              <a:rPr lang="en-US" dirty="0" smtClean="0">
                <a:solidFill>
                  <a:schemeClr val="bg1"/>
                </a:solidFill>
                <a:latin typeface="Adobe Gothic Std B" panose="020B0800000000000000" pitchFamily="34" charset="-128"/>
                <a:ea typeface="Adobe Gothic Std B" panose="020B0800000000000000" pitchFamily="34" charset="-128"/>
              </a:rPr>
              <a:t>pulled downstream by the currents and eventually over a waterfall where he falls to his death.</a:t>
            </a:r>
          </a:p>
          <a:p>
            <a:pPr algn="ct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Try again?</a:t>
            </a:r>
            <a:endParaRPr lang="en-US" dirty="0" smtClean="0">
              <a:solidFill>
                <a:schemeClr val="bg1"/>
              </a:solidFill>
              <a:latin typeface="Adobe Gothic Std B" panose="020B0800000000000000" pitchFamily="34" charset="-128"/>
              <a:ea typeface="Adobe Gothic Std B" panose="020B0800000000000000" pitchFamily="34" charset="-128"/>
            </a:endParaRPr>
          </a:p>
        </p:txBody>
      </p:sp>
      <p:pic>
        <p:nvPicPr>
          <p:cNvPr id="1026" name="Picture 2" descr="http://wallpapertoon.com/wp-content/uploads/2014/05/new-waterfall-wallpapers.jpg"/>
          <p:cNvPicPr>
            <a:picLocks noChangeAspect="1" noChangeArrowheads="1"/>
          </p:cNvPicPr>
          <p:nvPr/>
        </p:nvPicPr>
        <p:blipFill rotWithShape="1">
          <a:blip r:embed="rId3">
            <a:extLst>
              <a:ext uri="{28A0092B-C50C-407E-A947-70E740481C1C}">
                <a14:useLocalDpi xmlns:a14="http://schemas.microsoft.com/office/drawing/2010/main" val="0"/>
              </a:ext>
            </a:extLst>
          </a:blip>
          <a:srcRect b="8624"/>
          <a:stretch/>
        </p:blipFill>
        <p:spPr bwMode="auto">
          <a:xfrm>
            <a:off x="3100387" y="3255642"/>
            <a:ext cx="5991225" cy="3420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974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http://upload.wikimedia.org/wikipedia/commons/9/98/Lewes_Castle_kee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463" y="2502462"/>
            <a:ext cx="4991100" cy="374332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38200" y="589935"/>
            <a:ext cx="10515600" cy="5587028"/>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After 10 minutes Timmy, Alex and Charlie find a shallow part of the river where the water is lower than  their knees. By the time they get to the other side of the river it is beginning to get dark but Timmy, Alex and Charlie can see </a:t>
            </a:r>
            <a:r>
              <a:rPr lang="en-US" dirty="0" err="1" smtClean="0">
                <a:solidFill>
                  <a:schemeClr val="bg1"/>
                </a:solidFill>
                <a:latin typeface="Adobe Gothic Std B" panose="020B0800000000000000" pitchFamily="34" charset="-128"/>
                <a:ea typeface="Adobe Gothic Std B" panose="020B0800000000000000" pitchFamily="34" charset="-128"/>
              </a:rPr>
              <a:t>Dr</a:t>
            </a:r>
            <a:r>
              <a:rPr lang="en-US" dirty="0" smtClean="0">
                <a:solidFill>
                  <a:schemeClr val="bg1"/>
                </a:solidFill>
                <a:latin typeface="Adobe Gothic Std B" panose="020B0800000000000000" pitchFamily="34" charset="-128"/>
                <a:ea typeface="Adobe Gothic Std B" panose="020B0800000000000000" pitchFamily="34" charset="-128"/>
              </a:rPr>
              <a:t> evil’s castle in the near distance.</a:t>
            </a:r>
          </a:p>
          <a:p>
            <a:pPr marL="0" indent="0" algn="ctr">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Do you:</a:t>
            </a:r>
          </a:p>
          <a:p>
            <a:pPr marL="514350" indent="-514350" algn="ctr">
              <a:buAutoNum type="alphaUcPeriod"/>
            </a:pPr>
            <a:r>
              <a:rPr lang="en-US"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Raid the castle</a:t>
            </a:r>
            <a:endParaRPr lang="en-US" dirty="0" smtClean="0">
              <a:solidFill>
                <a:schemeClr val="bg1"/>
              </a:solidFill>
              <a:latin typeface="Adobe Gothic Std B" panose="020B0800000000000000" pitchFamily="34" charset="-128"/>
              <a:ea typeface="Adobe Gothic Std B" panose="020B0800000000000000" pitchFamily="34" charset="-128"/>
            </a:endParaRPr>
          </a:p>
          <a:p>
            <a:pPr marL="514350" indent="-514350" algn="ctr">
              <a:buAutoNum type="alphaUcPeriod"/>
            </a:pPr>
            <a:r>
              <a:rPr lang="en-US" dirty="0" smtClean="0">
                <a:solidFill>
                  <a:schemeClr val="bg1"/>
                </a:solidFill>
                <a:latin typeface="Adobe Gothic Std B" panose="020B0800000000000000" pitchFamily="34" charset="-128"/>
                <a:ea typeface="Adobe Gothic Std B" panose="020B0800000000000000" pitchFamily="34" charset="-128"/>
                <a:hlinkClick r:id="rId4" action="ppaction://hlinksldjump"/>
              </a:rPr>
              <a:t>Camp by the river and storm the castle tomorrow</a:t>
            </a:r>
            <a:endParaRPr lang="en-US" dirty="0" smtClean="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16887629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6916"/>
            <a:ext cx="10515600" cy="5410047"/>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is determine to save the planet, he leads Alex and Charlie towards the castle. As they approach the castle a huge creature appears from nowhere and crushes Timmy under its giant foot.</a:t>
            </a:r>
          </a:p>
          <a:p>
            <a:pPr marL="0" indent="0" algn="ctr">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Try again? </a:t>
            </a: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5122" name="Picture 2" descr="http://www.bigfootbuzz.net/wp-content/uploads/2013/08/Big-Foot-swamp.jpg"/>
          <p:cNvPicPr>
            <a:picLocks noChangeAspect="1" noChangeArrowheads="1"/>
          </p:cNvPicPr>
          <p:nvPr/>
        </p:nvPicPr>
        <p:blipFill rotWithShape="1">
          <a:blip r:embed="rId3">
            <a:extLst>
              <a:ext uri="{28A0092B-C50C-407E-A947-70E740481C1C}">
                <a14:useLocalDpi xmlns:a14="http://schemas.microsoft.com/office/drawing/2010/main" val="0"/>
              </a:ext>
            </a:extLst>
          </a:blip>
          <a:srcRect l="1689" t="3822" r="2105" b="5339"/>
          <a:stretch/>
        </p:blipFill>
        <p:spPr bwMode="auto">
          <a:xfrm>
            <a:off x="3805084" y="3613354"/>
            <a:ext cx="4581832" cy="3244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735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40774"/>
            <a:ext cx="10515600" cy="5636189"/>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wakes Alex and Charlie early in the morning to raid the castle. Timmy, Alex and Charlie sneak into the castle through the main door which is unlocked and the at end of the first corridor they see a door with a sign saying ‘restricted area’  Timmy decides that the controls for the machine that is moving the planet into the sun are in that room. When they are inside they see a whole room filled with buttons and flashing lights Timmy decides that there are two buttons that will turn off the machine, a button to the left or another to the right.</a:t>
            </a:r>
          </a:p>
          <a:p>
            <a:pPr marL="0" indent="0" algn="ctr">
              <a:buNone/>
            </a:pPr>
            <a:endParaRPr lang="en-US" dirty="0" smtClean="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What do you do:</a:t>
            </a:r>
          </a:p>
          <a:p>
            <a:pPr marL="514350" indent="-514350" algn="ctr">
              <a:buAutoNum type="alphaUcPeriod"/>
            </a:pPr>
            <a:r>
              <a:rPr lang="en-US"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Press the button to the left</a:t>
            </a:r>
            <a:endParaRPr lang="en-US" dirty="0" smtClean="0">
              <a:solidFill>
                <a:schemeClr val="bg1"/>
              </a:solidFill>
              <a:latin typeface="Adobe Gothic Std B" panose="020B0800000000000000" pitchFamily="34" charset="-128"/>
              <a:ea typeface="Adobe Gothic Std B" panose="020B0800000000000000" pitchFamily="34" charset="-128"/>
            </a:endParaRPr>
          </a:p>
          <a:p>
            <a:pPr marL="514350" indent="-514350" algn="ctr">
              <a:buAutoNum type="alphaUcPeriod"/>
            </a:pPr>
            <a:r>
              <a:rPr lang="en-US"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Press the button to the right</a:t>
            </a: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1028" name="Picture 4" descr="http://www.safetysign.com/images/catlog/product/large/F743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705706"/>
            <a:ext cx="2552802" cy="182744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www.menkent.dk/laurapics/control_room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08026" y="4395018"/>
            <a:ext cx="3283974" cy="2462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638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3826" y="2231923"/>
            <a:ext cx="8447593" cy="5297865"/>
          </a:xfrm>
          <a:prstGeom prst="rect">
            <a:avLst/>
          </a:prstGeom>
        </p:spPr>
      </p:pic>
      <p:sp>
        <p:nvSpPr>
          <p:cNvPr id="3" name="Content Placeholder 2"/>
          <p:cNvSpPr>
            <a:spLocks noGrp="1"/>
          </p:cNvSpPr>
          <p:nvPr>
            <p:ph idx="1"/>
          </p:nvPr>
        </p:nvSpPr>
        <p:spPr>
          <a:xfrm>
            <a:off x="838200" y="609600"/>
            <a:ext cx="10515600" cy="5567363"/>
          </a:xfrm>
        </p:spPr>
        <p:txBody>
          <a:bodyPr>
            <a:normAutofit/>
          </a:bodyPr>
          <a:lstStyle/>
          <a:p>
            <a:pPr marL="0" indent="0" algn="ctr">
              <a:buNone/>
            </a:pPr>
            <a:r>
              <a:rPr lang="en-US" sz="2400" dirty="0" smtClean="0">
                <a:solidFill>
                  <a:schemeClr val="bg1"/>
                </a:solidFill>
                <a:latin typeface="Adobe Gothic Std B" panose="020B0800000000000000" pitchFamily="34" charset="-128"/>
                <a:ea typeface="Adobe Gothic Std B" panose="020B0800000000000000" pitchFamily="34" charset="-128"/>
              </a:rPr>
              <a:t>Timmy presses the button the right of him, suddenly laser guns appear from the wall and start shooting everywhere, one laser beam bounces off the wall next to Timmy and hits the button on the left. Everyone gets </a:t>
            </a:r>
            <a:r>
              <a:rPr lang="en-US" sz="2400" dirty="0">
                <a:solidFill>
                  <a:schemeClr val="bg1"/>
                </a:solidFill>
                <a:latin typeface="Adobe Gothic Std B" panose="020B0800000000000000" pitchFamily="34" charset="-128"/>
                <a:ea typeface="Adobe Gothic Std B" panose="020B0800000000000000" pitchFamily="34" charset="-128"/>
              </a:rPr>
              <a:t>thrown </a:t>
            </a:r>
            <a:r>
              <a:rPr lang="en-US" sz="2400" dirty="0" smtClean="0">
                <a:solidFill>
                  <a:schemeClr val="bg1"/>
                </a:solidFill>
                <a:latin typeface="Adobe Gothic Std B" panose="020B0800000000000000" pitchFamily="34" charset="-128"/>
                <a:ea typeface="Adobe Gothic Std B" panose="020B0800000000000000" pitchFamily="34" charset="-128"/>
              </a:rPr>
              <a:t>towards </a:t>
            </a:r>
            <a:r>
              <a:rPr lang="en-US" sz="2400" dirty="0">
                <a:solidFill>
                  <a:schemeClr val="bg1"/>
                </a:solidFill>
                <a:latin typeface="Adobe Gothic Std B" panose="020B0800000000000000" pitchFamily="34" charset="-128"/>
                <a:ea typeface="Adobe Gothic Std B" panose="020B0800000000000000" pitchFamily="34" charset="-128"/>
              </a:rPr>
              <a:t>the wall as the planet is being shot at the speed of light into the sun. </a:t>
            </a:r>
            <a:r>
              <a:rPr lang="en-US" sz="2400" dirty="0" smtClean="0">
                <a:solidFill>
                  <a:schemeClr val="bg1"/>
                </a:solidFill>
                <a:latin typeface="Adobe Gothic Std B" panose="020B0800000000000000" pitchFamily="34" charset="-128"/>
                <a:ea typeface="Adobe Gothic Std B" panose="020B0800000000000000" pitchFamily="34" charset="-128"/>
              </a:rPr>
              <a:t>When </a:t>
            </a:r>
            <a:r>
              <a:rPr lang="en-US" sz="2400" dirty="0">
                <a:solidFill>
                  <a:schemeClr val="bg1"/>
                </a:solidFill>
                <a:latin typeface="Adobe Gothic Std B" panose="020B0800000000000000" pitchFamily="34" charset="-128"/>
                <a:ea typeface="Adobe Gothic Std B" panose="020B0800000000000000" pitchFamily="34" charset="-128"/>
              </a:rPr>
              <a:t>planet </a:t>
            </a:r>
            <a:r>
              <a:rPr lang="en-US" sz="2400" dirty="0" err="1">
                <a:solidFill>
                  <a:schemeClr val="bg1"/>
                </a:solidFill>
                <a:latin typeface="Adobe Gothic Std B" panose="020B0800000000000000" pitchFamily="34" charset="-128"/>
                <a:ea typeface="Adobe Gothic Std B" panose="020B0800000000000000" pitchFamily="34" charset="-128"/>
              </a:rPr>
              <a:t>Z</a:t>
            </a:r>
            <a:r>
              <a:rPr lang="en-US" sz="2400" dirty="0" err="1" smtClean="0">
                <a:solidFill>
                  <a:schemeClr val="bg1"/>
                </a:solidFill>
                <a:latin typeface="Adobe Gothic Std B" panose="020B0800000000000000" pitchFamily="34" charset="-128"/>
                <a:ea typeface="Adobe Gothic Std B" panose="020B0800000000000000" pitchFamily="34" charset="-128"/>
              </a:rPr>
              <a:t>orgon</a:t>
            </a:r>
            <a:r>
              <a:rPr lang="en-US" sz="2400" dirty="0" smtClean="0">
                <a:solidFill>
                  <a:schemeClr val="bg1"/>
                </a:solidFill>
                <a:latin typeface="Adobe Gothic Std B" panose="020B0800000000000000" pitchFamily="34" charset="-128"/>
                <a:ea typeface="Adobe Gothic Std B" panose="020B0800000000000000" pitchFamily="34" charset="-128"/>
              </a:rPr>
              <a:t> </a:t>
            </a:r>
            <a:r>
              <a:rPr lang="en-US" sz="2400" dirty="0">
                <a:solidFill>
                  <a:schemeClr val="bg1"/>
                </a:solidFill>
                <a:latin typeface="Adobe Gothic Std B" panose="020B0800000000000000" pitchFamily="34" charset="-128"/>
                <a:ea typeface="Adobe Gothic Std B" panose="020B0800000000000000" pitchFamily="34" charset="-128"/>
              </a:rPr>
              <a:t>collides with the sun it creates </a:t>
            </a:r>
            <a:r>
              <a:rPr lang="en-US" sz="2400" dirty="0" smtClean="0">
                <a:solidFill>
                  <a:schemeClr val="bg1"/>
                </a:solidFill>
                <a:latin typeface="Adobe Gothic Std B" panose="020B0800000000000000" pitchFamily="34" charset="-128"/>
                <a:ea typeface="Adobe Gothic Std B" panose="020B0800000000000000" pitchFamily="34" charset="-128"/>
              </a:rPr>
              <a:t>an </a:t>
            </a:r>
            <a:r>
              <a:rPr lang="en-US" sz="2400" dirty="0">
                <a:solidFill>
                  <a:schemeClr val="bg1"/>
                </a:solidFill>
                <a:latin typeface="Adobe Gothic Std B" panose="020B0800000000000000" pitchFamily="34" charset="-128"/>
                <a:ea typeface="Adobe Gothic Std B" panose="020B0800000000000000" pitchFamily="34" charset="-128"/>
              </a:rPr>
              <a:t>explosion </a:t>
            </a:r>
            <a:r>
              <a:rPr lang="en-US" sz="2400" dirty="0" smtClean="0">
                <a:solidFill>
                  <a:schemeClr val="bg1"/>
                </a:solidFill>
                <a:latin typeface="Adobe Gothic Std B" panose="020B0800000000000000" pitchFamily="34" charset="-128"/>
                <a:ea typeface="Adobe Gothic Std B" panose="020B0800000000000000" pitchFamily="34" charset="-128"/>
              </a:rPr>
              <a:t>destroying the entire universe. </a:t>
            </a:r>
          </a:p>
          <a:p>
            <a:pPr marL="0" indent="0" algn="ctr">
              <a:buNone/>
            </a:pPr>
            <a:endParaRPr lang="en-US" sz="2400"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sz="2400" dirty="0" smtClean="0">
                <a:solidFill>
                  <a:schemeClr val="bg1"/>
                </a:solidFill>
                <a:latin typeface="Adobe Gothic Std B" panose="020B0800000000000000" pitchFamily="34" charset="-128"/>
                <a:ea typeface="Adobe Gothic Std B" panose="020B0800000000000000" pitchFamily="34" charset="-128"/>
              </a:rPr>
              <a:t>The end, thanks for playing.</a:t>
            </a:r>
          </a:p>
          <a:p>
            <a:pPr marL="0" indent="0" algn="ctr">
              <a:buNone/>
            </a:pPr>
            <a:endParaRPr lang="en-US" sz="2400" dirty="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30229426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11277"/>
            <a:ext cx="10515600" cy="5665686"/>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presses the button to his left, for a few seconds nothing happened, until everyone get thrown towards the wall as the planet is being shot at the speed of light into the sun. When planet </a:t>
            </a:r>
            <a:r>
              <a:rPr lang="en-US" dirty="0" err="1">
                <a:solidFill>
                  <a:schemeClr val="bg1"/>
                </a:solidFill>
                <a:latin typeface="Adobe Gothic Std B" panose="020B0800000000000000" pitchFamily="34" charset="-128"/>
                <a:ea typeface="Adobe Gothic Std B" panose="020B0800000000000000" pitchFamily="34" charset="-128"/>
              </a:rPr>
              <a:t>Z</a:t>
            </a:r>
            <a:r>
              <a:rPr lang="en-US" dirty="0" err="1" smtClean="0">
                <a:solidFill>
                  <a:schemeClr val="bg1"/>
                </a:solidFill>
                <a:latin typeface="Adobe Gothic Std B" panose="020B0800000000000000" pitchFamily="34" charset="-128"/>
                <a:ea typeface="Adobe Gothic Std B" panose="020B0800000000000000" pitchFamily="34" charset="-128"/>
              </a:rPr>
              <a:t>orgon</a:t>
            </a:r>
            <a:r>
              <a:rPr lang="en-US" dirty="0" smtClean="0">
                <a:solidFill>
                  <a:schemeClr val="bg1"/>
                </a:solidFill>
                <a:latin typeface="Adobe Gothic Std B" panose="020B0800000000000000" pitchFamily="34" charset="-128"/>
                <a:ea typeface="Adobe Gothic Std B" panose="020B0800000000000000" pitchFamily="34" charset="-128"/>
              </a:rPr>
              <a:t> collides with the sun it creates an explosion destroying the entire universe.</a:t>
            </a:r>
          </a:p>
          <a:p>
            <a:pPr marL="0" indent="0" algn="ctr">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The end, thanks for playing.</a:t>
            </a: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 </a:t>
            </a: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3826" y="2310579"/>
            <a:ext cx="8447593" cy="5297865"/>
          </a:xfrm>
          <a:prstGeom prst="rect">
            <a:avLst/>
          </a:prstGeom>
        </p:spPr>
      </p:pic>
    </p:spTree>
    <p:extLst>
      <p:ext uri="{BB962C8B-B14F-4D97-AF65-F5344CB8AC3E}">
        <p14:creationId xmlns:p14="http://schemas.microsoft.com/office/powerpoint/2010/main" val="1963158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p:cNvGrpSpPr/>
          <p:nvPr/>
        </p:nvGrpSpPr>
        <p:grpSpPr>
          <a:xfrm>
            <a:off x="3934688" y="114300"/>
            <a:ext cx="4856020" cy="6483927"/>
            <a:chOff x="3213460" y="1208277"/>
            <a:chExt cx="3509686" cy="431746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39122"/>
            <a:stretch/>
          </p:blipFill>
          <p:spPr>
            <a:xfrm>
              <a:off x="3213460" y="1208277"/>
              <a:ext cx="3509686" cy="4317460"/>
            </a:xfrm>
            <a:prstGeom prst="rect">
              <a:avLst/>
            </a:prstGeom>
          </p:spPr>
        </p:pic>
        <p:sp>
          <p:nvSpPr>
            <p:cNvPr id="6" name="TextBox 5"/>
            <p:cNvSpPr txBox="1"/>
            <p:nvPr/>
          </p:nvSpPr>
          <p:spPr>
            <a:xfrm>
              <a:off x="4488911" y="3339885"/>
              <a:ext cx="951853" cy="204940"/>
            </a:xfrm>
            <a:prstGeom prst="rect">
              <a:avLst/>
            </a:prstGeom>
            <a:noFill/>
          </p:spPr>
          <p:txBody>
            <a:bodyPr wrap="square" rtlCol="0">
              <a:spAutoFit/>
            </a:bodyPr>
            <a:lstStyle/>
            <a:p>
              <a:r>
                <a:rPr lang="en-US" sz="1400" dirty="0" smtClean="0">
                  <a:solidFill>
                    <a:schemeClr val="bg1"/>
                  </a:solidFill>
                  <a:latin typeface="Hunger Games" pitchFamily="2" charset="0"/>
                  <a:ea typeface="Hunger Games" pitchFamily="2" charset="0"/>
                </a:rPr>
                <a:t>mountains</a:t>
              </a:r>
              <a:endParaRPr lang="en-US" sz="1400" dirty="0">
                <a:solidFill>
                  <a:schemeClr val="bg1"/>
                </a:solidFill>
                <a:latin typeface="Hunger Games" pitchFamily="2" charset="0"/>
                <a:ea typeface="Hunger Games" pitchFamily="2" charset="0"/>
              </a:endParaRPr>
            </a:p>
          </p:txBody>
        </p:sp>
        <p:sp>
          <p:nvSpPr>
            <p:cNvPr id="7" name="TextBox 6"/>
            <p:cNvSpPr txBox="1"/>
            <p:nvPr/>
          </p:nvSpPr>
          <p:spPr>
            <a:xfrm>
              <a:off x="5584556" y="2115518"/>
              <a:ext cx="689676" cy="204940"/>
            </a:xfrm>
            <a:prstGeom prst="rect">
              <a:avLst/>
            </a:prstGeom>
            <a:noFill/>
          </p:spPr>
          <p:txBody>
            <a:bodyPr wrap="square" rtlCol="0">
              <a:spAutoFit/>
            </a:bodyPr>
            <a:lstStyle/>
            <a:p>
              <a:r>
                <a:rPr lang="en-US" sz="1400" dirty="0" smtClean="0">
                  <a:solidFill>
                    <a:schemeClr val="bg1"/>
                  </a:solidFill>
                  <a:latin typeface="Hunger Games" pitchFamily="2" charset="0"/>
                  <a:ea typeface="Hunger Games" pitchFamily="2" charset="0"/>
                </a:rPr>
                <a:t>river</a:t>
              </a:r>
              <a:endParaRPr lang="en-US" sz="800" dirty="0">
                <a:solidFill>
                  <a:schemeClr val="bg1"/>
                </a:solidFill>
                <a:latin typeface="Hunger Games" pitchFamily="2" charset="0"/>
                <a:ea typeface="Hunger Games" pitchFamily="2" charset="0"/>
              </a:endParaRPr>
            </a:p>
          </p:txBody>
        </p:sp>
        <p:sp>
          <p:nvSpPr>
            <p:cNvPr id="8" name="TextBox 7"/>
            <p:cNvSpPr txBox="1"/>
            <p:nvPr/>
          </p:nvSpPr>
          <p:spPr>
            <a:xfrm>
              <a:off x="5508356" y="3350692"/>
              <a:ext cx="842076" cy="204940"/>
            </a:xfrm>
            <a:prstGeom prst="rect">
              <a:avLst/>
            </a:prstGeom>
            <a:noFill/>
          </p:spPr>
          <p:txBody>
            <a:bodyPr wrap="square" rtlCol="0">
              <a:spAutoFit/>
            </a:bodyPr>
            <a:lstStyle/>
            <a:p>
              <a:r>
                <a:rPr lang="en-US" sz="1400" dirty="0" smtClean="0">
                  <a:solidFill>
                    <a:schemeClr val="bg1"/>
                  </a:solidFill>
                  <a:latin typeface="Hunger Games" pitchFamily="2" charset="0"/>
                  <a:ea typeface="Hunger Games" pitchFamily="2" charset="0"/>
                </a:rPr>
                <a:t>Dr. evil</a:t>
              </a:r>
              <a:endParaRPr lang="en-US" sz="1400" dirty="0">
                <a:solidFill>
                  <a:schemeClr val="bg1"/>
                </a:solidFill>
                <a:latin typeface="Hunger Games" pitchFamily="2" charset="0"/>
                <a:ea typeface="Hunger Games" pitchFamily="2" charset="0"/>
              </a:endParaRPr>
            </a:p>
          </p:txBody>
        </p:sp>
        <p:sp>
          <p:nvSpPr>
            <p:cNvPr id="9" name="TextBox 8"/>
            <p:cNvSpPr txBox="1"/>
            <p:nvPr/>
          </p:nvSpPr>
          <p:spPr>
            <a:xfrm>
              <a:off x="3850612" y="2223240"/>
              <a:ext cx="1227839" cy="204940"/>
            </a:xfrm>
            <a:prstGeom prst="rect">
              <a:avLst/>
            </a:prstGeom>
            <a:noFill/>
          </p:spPr>
          <p:txBody>
            <a:bodyPr wrap="square" rtlCol="0">
              <a:spAutoFit/>
            </a:bodyPr>
            <a:lstStyle/>
            <a:p>
              <a:r>
                <a:rPr lang="en-US" sz="1400" dirty="0" smtClean="0">
                  <a:solidFill>
                    <a:schemeClr val="bg1"/>
                  </a:solidFill>
                  <a:latin typeface="Hunger Games" pitchFamily="2" charset="0"/>
                  <a:ea typeface="Hunger Games" pitchFamily="2" charset="0"/>
                </a:rPr>
                <a:t>You are here</a:t>
              </a:r>
              <a:endParaRPr lang="en-US" sz="1400" dirty="0">
                <a:solidFill>
                  <a:schemeClr val="bg1"/>
                </a:solidFill>
                <a:latin typeface="Hunger Games" pitchFamily="2" charset="0"/>
                <a:ea typeface="Hunger Games" pitchFamily="2" charset="0"/>
              </a:endParaRPr>
            </a:p>
          </p:txBody>
        </p:sp>
      </p:grpSp>
      <p:sp>
        <p:nvSpPr>
          <p:cNvPr id="10" name="TextBox 9">
            <a:hlinkClick r:id="rId3" action="ppaction://hlinksldjump"/>
          </p:cNvPr>
          <p:cNvSpPr txBox="1"/>
          <p:nvPr/>
        </p:nvSpPr>
        <p:spPr>
          <a:xfrm>
            <a:off x="432667" y="2900875"/>
            <a:ext cx="2986332" cy="584775"/>
          </a:xfrm>
          <a:prstGeom prst="rect">
            <a:avLst/>
          </a:prstGeom>
          <a:noFill/>
        </p:spPr>
        <p:txBody>
          <a:bodyPr wrap="square" rtlCol="0">
            <a:spAutoFit/>
          </a:bodyPr>
          <a:lstStyle/>
          <a:p>
            <a:r>
              <a:rPr lang="en-US" sz="3200" kern="1200"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Return to slide</a:t>
            </a:r>
            <a:endParaRPr lang="en-US" sz="3200" kern="1200" dirty="0">
              <a:solidFill>
                <a:schemeClr val="bg1"/>
              </a:solidFill>
              <a:latin typeface="Adobe Gothic Std B" panose="020B0800000000000000" pitchFamily="34" charset="-128"/>
              <a:ea typeface="Adobe Gothic Std B" panose="020B0800000000000000" pitchFamily="34" charset="-128"/>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7903" y="123851"/>
            <a:ext cx="1979208" cy="1482227"/>
          </a:xfrm>
          <a:prstGeom prst="rect">
            <a:avLst/>
          </a:prstGeom>
        </p:spPr>
      </p:pic>
    </p:spTree>
    <p:extLst>
      <p:ext uri="{BB962C8B-B14F-4D97-AF65-F5344CB8AC3E}">
        <p14:creationId xmlns:p14="http://schemas.microsoft.com/office/powerpoint/2010/main" val="1364353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descr="http://www.fancydresschester.co.uk/wp-content/themes/shopperpress/thumbs/BA09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400" y="-561109"/>
            <a:ext cx="9906000" cy="7620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591701" y="3244334"/>
            <a:ext cx="2946640" cy="584775"/>
          </a:xfrm>
          <a:prstGeom prst="rect">
            <a:avLst/>
          </a:prstGeom>
        </p:spPr>
        <p:txBody>
          <a:bodyPr wrap="none">
            <a:spAutoFit/>
          </a:bodyPr>
          <a:lstStyle/>
          <a:p>
            <a:r>
              <a:rPr lang="en-US" sz="3200" dirty="0">
                <a:solidFill>
                  <a:schemeClr val="bg1"/>
                </a:solidFill>
                <a:latin typeface="Adobe Gothic Std B" panose="020B0800000000000000" pitchFamily="34" charset="-128"/>
                <a:ea typeface="Adobe Gothic Std B" panose="020B0800000000000000" pitchFamily="34" charset="-128"/>
                <a:hlinkClick r:id="rId3" action="ppaction://hlinksldjump"/>
              </a:rPr>
              <a:t>Return to slide</a:t>
            </a:r>
            <a:endParaRPr lang="en-US" sz="3200" dirty="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3909491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86759"/>
            <a:ext cx="10515600" cy="4351338"/>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a:t>
            </a:r>
            <a:r>
              <a:rPr lang="en-US" dirty="0">
                <a:solidFill>
                  <a:schemeClr val="bg1"/>
                </a:solidFill>
                <a:latin typeface="Adobe Gothic Std B" panose="020B0800000000000000" pitchFamily="34" charset="-128"/>
                <a:ea typeface="Adobe Gothic Std B" panose="020B0800000000000000" pitchFamily="34" charset="-128"/>
              </a:rPr>
              <a:t>was obsessed with aliens, every night would stay up late researching and reading about aliens and hoped that he would one day meet one.</a:t>
            </a:r>
          </a:p>
          <a:p>
            <a:pPr marL="0" indent="0" algn="ctr">
              <a:buNone/>
            </a:pP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5782" r="23620"/>
          <a:stretch/>
        </p:blipFill>
        <p:spPr>
          <a:xfrm>
            <a:off x="4634762" y="2359748"/>
            <a:ext cx="3024568" cy="4476691"/>
          </a:xfrm>
          <a:prstGeom prst="rect">
            <a:avLst/>
          </a:prstGeom>
        </p:spPr>
      </p:pic>
    </p:spTree>
    <p:extLst>
      <p:ext uri="{BB962C8B-B14F-4D97-AF65-F5344CB8AC3E}">
        <p14:creationId xmlns:p14="http://schemas.microsoft.com/office/powerpoint/2010/main" val="128006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27" y="4016167"/>
            <a:ext cx="3932537" cy="294507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2555" y="4178709"/>
            <a:ext cx="3850800" cy="2883859"/>
          </a:xfrm>
          <a:prstGeom prst="rect">
            <a:avLst/>
          </a:prstGeom>
        </p:spPr>
      </p:pic>
      <p:sp>
        <p:nvSpPr>
          <p:cNvPr id="3" name="Content Placeholder 2"/>
          <p:cNvSpPr>
            <a:spLocks noGrp="1"/>
          </p:cNvSpPr>
          <p:nvPr>
            <p:ph idx="1"/>
          </p:nvPr>
        </p:nvSpPr>
        <p:spPr>
          <a:xfrm>
            <a:off x="838200" y="724410"/>
            <a:ext cx="10515600" cy="4351338"/>
          </a:xfrm>
        </p:spPr>
        <p:txBody>
          <a:bodyPr/>
          <a:lstStyle/>
          <a:p>
            <a:pPr marL="0" indent="0" algn="ctr">
              <a:buNone/>
            </a:pPr>
            <a:r>
              <a:rPr lang="en-US" dirty="0">
                <a:solidFill>
                  <a:schemeClr val="bg1"/>
                </a:solidFill>
                <a:latin typeface="Adobe Gothic Std B" panose="020B0800000000000000" pitchFamily="34" charset="-128"/>
                <a:ea typeface="Adobe Gothic Std B" panose="020B0800000000000000" pitchFamily="34" charset="-128"/>
              </a:rPr>
              <a:t>One night when Timmy's parents were asleep he was in his room on his laptop reading from </a:t>
            </a:r>
            <a:r>
              <a:rPr lang="en-US" dirty="0" smtClean="0">
                <a:solidFill>
                  <a:schemeClr val="bg1"/>
                </a:solidFill>
                <a:latin typeface="Adobe Gothic Std B" panose="020B0800000000000000" pitchFamily="34" charset="-128"/>
                <a:ea typeface="Adobe Gothic Std B" panose="020B0800000000000000" pitchFamily="34" charset="-128"/>
              </a:rPr>
              <a:t>www.aliens.com, he </a:t>
            </a:r>
            <a:r>
              <a:rPr lang="en-US" dirty="0" smtClean="0">
                <a:solidFill>
                  <a:schemeClr val="bg1"/>
                </a:solidFill>
                <a:latin typeface="Adobe Gothic Std B" panose="020B0800000000000000" pitchFamily="34" charset="-128"/>
                <a:ea typeface="Adobe Gothic Std B" panose="020B0800000000000000" pitchFamily="34" charset="-128"/>
              </a:rPr>
              <a:t>turned around and saw </a:t>
            </a:r>
            <a:r>
              <a:rPr lang="en-US" dirty="0">
                <a:solidFill>
                  <a:schemeClr val="bg1"/>
                </a:solidFill>
                <a:latin typeface="Adobe Gothic Std B" panose="020B0800000000000000" pitchFamily="34" charset="-128"/>
                <a:ea typeface="Adobe Gothic Std B" panose="020B0800000000000000" pitchFamily="34" charset="-128"/>
              </a:rPr>
              <a:t>a bright green light coming through his window, he quietly </a:t>
            </a:r>
            <a:r>
              <a:rPr lang="en-US" dirty="0" smtClean="0">
                <a:solidFill>
                  <a:schemeClr val="bg1"/>
                </a:solidFill>
                <a:latin typeface="Adobe Gothic Std B" panose="020B0800000000000000" pitchFamily="34" charset="-128"/>
                <a:ea typeface="Adobe Gothic Std B" panose="020B0800000000000000" pitchFamily="34" charset="-128"/>
              </a:rPr>
              <a:t>ran </a:t>
            </a:r>
            <a:r>
              <a:rPr lang="en-US" dirty="0">
                <a:solidFill>
                  <a:schemeClr val="bg1"/>
                </a:solidFill>
                <a:latin typeface="Adobe Gothic Std B" panose="020B0800000000000000" pitchFamily="34" charset="-128"/>
                <a:ea typeface="Adobe Gothic Std B" panose="020B0800000000000000" pitchFamily="34" charset="-128"/>
              </a:rPr>
              <a:t>out side where he sees a UFO with two aliens standing in his front yard. The aliens named </a:t>
            </a:r>
            <a:r>
              <a:rPr lang="en-US" dirty="0" smtClean="0">
                <a:solidFill>
                  <a:schemeClr val="bg1"/>
                </a:solidFill>
                <a:latin typeface="Adobe Gothic Std B" panose="020B0800000000000000" pitchFamily="34" charset="-128"/>
                <a:ea typeface="Adobe Gothic Std B" panose="020B0800000000000000" pitchFamily="34" charset="-128"/>
              </a:rPr>
              <a:t>Alex </a:t>
            </a:r>
            <a:r>
              <a:rPr lang="en-US" dirty="0" smtClean="0">
                <a:solidFill>
                  <a:schemeClr val="bg1"/>
                </a:solidFill>
                <a:latin typeface="Adobe Gothic Std B" panose="020B0800000000000000" pitchFamily="34" charset="-128"/>
                <a:ea typeface="Adobe Gothic Std B" panose="020B0800000000000000" pitchFamily="34" charset="-128"/>
              </a:rPr>
              <a:t>and his </a:t>
            </a:r>
            <a:r>
              <a:rPr lang="en-US" dirty="0">
                <a:solidFill>
                  <a:schemeClr val="bg1"/>
                </a:solidFill>
                <a:latin typeface="Adobe Gothic Std B" panose="020B0800000000000000" pitchFamily="34" charset="-128"/>
                <a:ea typeface="Adobe Gothic Std B" panose="020B0800000000000000" pitchFamily="34" charset="-128"/>
              </a:rPr>
              <a:t>Charlie tell him that another alien called dr. evil and his assistant Mr. evil have </a:t>
            </a:r>
            <a:r>
              <a:rPr lang="en-US" dirty="0" smtClean="0">
                <a:solidFill>
                  <a:schemeClr val="bg1"/>
                </a:solidFill>
                <a:latin typeface="Adobe Gothic Std B" panose="020B0800000000000000" pitchFamily="34" charset="-128"/>
                <a:ea typeface="Adobe Gothic Std B" panose="020B0800000000000000" pitchFamily="34" charset="-128"/>
              </a:rPr>
              <a:t>built </a:t>
            </a:r>
            <a:r>
              <a:rPr lang="en-US" dirty="0">
                <a:solidFill>
                  <a:schemeClr val="bg1"/>
                </a:solidFill>
                <a:latin typeface="Adobe Gothic Std B" panose="020B0800000000000000" pitchFamily="34" charset="-128"/>
                <a:ea typeface="Adobe Gothic Std B" panose="020B0800000000000000" pitchFamily="34" charset="-128"/>
              </a:rPr>
              <a:t>a machine to slowly move their planet, planet </a:t>
            </a:r>
            <a:r>
              <a:rPr lang="en-US" dirty="0" err="1">
                <a:solidFill>
                  <a:schemeClr val="bg1"/>
                </a:solidFill>
                <a:latin typeface="Adobe Gothic Std B" panose="020B0800000000000000" pitchFamily="34" charset="-128"/>
                <a:ea typeface="Adobe Gothic Std B" panose="020B0800000000000000" pitchFamily="34" charset="-128"/>
              </a:rPr>
              <a:t>Z</a:t>
            </a:r>
            <a:r>
              <a:rPr lang="en-US" dirty="0" err="1" smtClean="0">
                <a:solidFill>
                  <a:schemeClr val="bg1"/>
                </a:solidFill>
                <a:latin typeface="Adobe Gothic Std B" panose="020B0800000000000000" pitchFamily="34" charset="-128"/>
                <a:ea typeface="Adobe Gothic Std B" panose="020B0800000000000000" pitchFamily="34" charset="-128"/>
              </a:rPr>
              <a:t>orgon</a:t>
            </a:r>
            <a:r>
              <a:rPr lang="en-US" dirty="0">
                <a:solidFill>
                  <a:schemeClr val="bg1"/>
                </a:solidFill>
                <a:latin typeface="Adobe Gothic Std B" panose="020B0800000000000000" pitchFamily="34" charset="-128"/>
                <a:ea typeface="Adobe Gothic Std B" panose="020B0800000000000000" pitchFamily="34" charset="-128"/>
              </a:rPr>
              <a:t>, into the sun, they say that their planet used to be very cold and covered in  snow but is now a hot, dry desert and soon everyone on the planet will be cooked to death.</a:t>
            </a:r>
            <a:endParaRPr lang="en-US" dirty="0"/>
          </a:p>
        </p:txBody>
      </p:sp>
    </p:spTree>
    <p:extLst>
      <p:ext uri="{BB962C8B-B14F-4D97-AF65-F5344CB8AC3E}">
        <p14:creationId xmlns:p14="http://schemas.microsoft.com/office/powerpoint/2010/main" val="388378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94912"/>
            <a:ext cx="10515600" cy="6000855"/>
          </a:xfrm>
        </p:spPr>
        <p:txBody>
          <a:bodyPr>
            <a:noAutofit/>
          </a:bodyPr>
          <a:lstStyle/>
          <a:p>
            <a:pPr marL="0" indent="0" algn="ctr">
              <a:buNone/>
            </a:pPr>
            <a:r>
              <a:rPr lang="en-US" sz="2400" dirty="0">
                <a:solidFill>
                  <a:schemeClr val="bg1"/>
                </a:solidFill>
                <a:latin typeface="Adobe Gothic Std B" panose="020B0800000000000000" pitchFamily="34" charset="-128"/>
                <a:ea typeface="Adobe Gothic Std B" panose="020B0800000000000000" pitchFamily="34" charset="-128"/>
              </a:rPr>
              <a:t>T</a:t>
            </a:r>
            <a:r>
              <a:rPr lang="en-US" sz="2400" dirty="0" smtClean="0">
                <a:solidFill>
                  <a:schemeClr val="bg1"/>
                </a:solidFill>
                <a:latin typeface="Adobe Gothic Std B" panose="020B0800000000000000" pitchFamily="34" charset="-128"/>
                <a:ea typeface="Adobe Gothic Std B" panose="020B0800000000000000" pitchFamily="34" charset="-128"/>
              </a:rPr>
              <a:t>he aliens say that an ancient scroll said that one day their planet would be in danger and that  their is only one person to save them, this person is Timmy. If Timmy does not accept the aliens say he will be shot but if he does accept he will be taken to planet </a:t>
            </a:r>
            <a:r>
              <a:rPr lang="en-US" sz="2400" dirty="0" err="1">
                <a:solidFill>
                  <a:schemeClr val="bg1"/>
                </a:solidFill>
                <a:latin typeface="Adobe Gothic Std B" panose="020B0800000000000000" pitchFamily="34" charset="-128"/>
                <a:ea typeface="Adobe Gothic Std B" panose="020B0800000000000000" pitchFamily="34" charset="-128"/>
              </a:rPr>
              <a:t>Z</a:t>
            </a:r>
            <a:r>
              <a:rPr lang="en-US" sz="2400" dirty="0" err="1" smtClean="0">
                <a:solidFill>
                  <a:schemeClr val="bg1"/>
                </a:solidFill>
                <a:latin typeface="Adobe Gothic Std B" panose="020B0800000000000000" pitchFamily="34" charset="-128"/>
                <a:ea typeface="Adobe Gothic Std B" panose="020B0800000000000000" pitchFamily="34" charset="-128"/>
              </a:rPr>
              <a:t>orgon</a:t>
            </a:r>
            <a:r>
              <a:rPr lang="en-US" sz="2400" dirty="0" smtClean="0">
                <a:solidFill>
                  <a:schemeClr val="bg1"/>
                </a:solidFill>
                <a:latin typeface="Adobe Gothic Std B" panose="020B0800000000000000" pitchFamily="34" charset="-128"/>
                <a:ea typeface="Adobe Gothic Std B" panose="020B0800000000000000" pitchFamily="34" charset="-128"/>
              </a:rPr>
              <a:t>  to defeat dr. evil.</a:t>
            </a:r>
          </a:p>
          <a:p>
            <a:pPr marL="0" indent="0" algn="ctr">
              <a:buNone/>
            </a:pPr>
            <a:endParaRPr lang="en-US" sz="2400"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sz="2400" dirty="0" smtClean="0">
                <a:solidFill>
                  <a:schemeClr val="bg1"/>
                </a:solidFill>
                <a:latin typeface="Adobe Gothic Std B" panose="020B0800000000000000" pitchFamily="34" charset="-128"/>
                <a:ea typeface="Adobe Gothic Std B" panose="020B0800000000000000" pitchFamily="34" charset="-128"/>
              </a:rPr>
              <a:t>What do you do?</a:t>
            </a:r>
          </a:p>
          <a:p>
            <a:pPr marL="457200" indent="-457200" algn="ctr">
              <a:buAutoNum type="alphaUcPeriod"/>
            </a:pPr>
            <a:r>
              <a:rPr lang="en-US" sz="2400"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Save planet </a:t>
            </a:r>
            <a:r>
              <a:rPr lang="en-US" sz="2400" dirty="0" err="1">
                <a:solidFill>
                  <a:schemeClr val="bg1"/>
                </a:solidFill>
                <a:latin typeface="Adobe Gothic Std B" panose="020B0800000000000000" pitchFamily="34" charset="-128"/>
                <a:ea typeface="Adobe Gothic Std B" panose="020B0800000000000000" pitchFamily="34" charset="-128"/>
                <a:hlinkClick r:id="rId2" action="ppaction://hlinksldjump"/>
              </a:rPr>
              <a:t>Z</a:t>
            </a:r>
            <a:r>
              <a:rPr lang="en-US" sz="2400" dirty="0" err="1" smtClean="0">
                <a:solidFill>
                  <a:schemeClr val="bg1"/>
                </a:solidFill>
                <a:latin typeface="Adobe Gothic Std B" panose="020B0800000000000000" pitchFamily="34" charset="-128"/>
                <a:ea typeface="Adobe Gothic Std B" panose="020B0800000000000000" pitchFamily="34" charset="-128"/>
                <a:hlinkClick r:id="rId2" action="ppaction://hlinksldjump"/>
              </a:rPr>
              <a:t>orgon</a:t>
            </a:r>
            <a:endParaRPr lang="en-US" sz="2400" dirty="0" smtClean="0">
              <a:solidFill>
                <a:schemeClr val="bg1"/>
              </a:solidFill>
              <a:latin typeface="Adobe Gothic Std B" panose="020B0800000000000000" pitchFamily="34" charset="-128"/>
              <a:ea typeface="Adobe Gothic Std B" panose="020B0800000000000000" pitchFamily="34" charset="-128"/>
            </a:endParaRPr>
          </a:p>
          <a:p>
            <a:pPr marL="457200" indent="-457200" algn="ctr">
              <a:buAutoNum type="alphaUcPeriod"/>
            </a:pPr>
            <a:r>
              <a:rPr lang="en-US" sz="2400"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Get shot by the aliens</a:t>
            </a:r>
            <a:endParaRPr lang="en-US" sz="2400" dirty="0" smtClean="0">
              <a:solidFill>
                <a:schemeClr val="bg1"/>
              </a:solidFill>
              <a:latin typeface="Adobe Gothic Std B" panose="020B0800000000000000" pitchFamily="34" charset="-128"/>
              <a:ea typeface="Adobe Gothic Std B" panose="020B0800000000000000" pitchFamily="34" charset="-128"/>
            </a:endParaRPr>
          </a:p>
          <a:p>
            <a:pPr marL="0" indent="0" algn="ctr">
              <a:buNone/>
            </a:pPr>
            <a:endParaRPr lang="en-US" sz="2400" dirty="0">
              <a:solidFill>
                <a:schemeClr val="bg1"/>
              </a:solidFill>
              <a:latin typeface="Adobe Gothic Std B" panose="020B0800000000000000" pitchFamily="34" charset="-128"/>
              <a:ea typeface="Adobe Gothic Std B" panose="020B0800000000000000" pitchFamily="34" charset="-128"/>
            </a:endParaRPr>
          </a:p>
          <a:p>
            <a:pPr marL="0" indent="0" algn="ctr">
              <a:buNone/>
            </a:pPr>
            <a:endParaRPr lang="en-US" sz="2400" dirty="0" smtClean="0">
              <a:solidFill>
                <a:schemeClr val="bg1"/>
              </a:solidFill>
              <a:latin typeface="Adobe Gothic Std B" panose="020B0800000000000000" pitchFamily="34" charset="-128"/>
              <a:ea typeface="Adobe Gothic Std B" panose="020B0800000000000000" pitchFamily="34" charset="-128"/>
            </a:endParaRPr>
          </a:p>
          <a:p>
            <a:pPr marL="0" indent="0" algn="ctr">
              <a:buNone/>
            </a:pPr>
            <a:endParaRPr lang="en-US" sz="2400" dirty="0">
              <a:solidFill>
                <a:schemeClr val="bg1"/>
              </a:solidFill>
              <a:latin typeface="Adobe Gothic Std B" panose="020B0800000000000000" pitchFamily="34" charset="-128"/>
              <a:ea typeface="Adobe Gothic Std B" panose="020B0800000000000000" pitchFamily="34" charset="-128"/>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07" y="2617289"/>
            <a:ext cx="5765079" cy="4317460"/>
          </a:xfrm>
          <a:prstGeom prst="rect">
            <a:avLst/>
          </a:prstGeom>
        </p:spPr>
      </p:pic>
    </p:spTree>
    <p:extLst>
      <p:ext uri="{BB962C8B-B14F-4D97-AF65-F5344CB8AC3E}">
        <p14:creationId xmlns:p14="http://schemas.microsoft.com/office/powerpoint/2010/main" val="854263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2284"/>
            <a:ext cx="10515600" cy="5724679"/>
          </a:xfrm>
        </p:spPr>
        <p:txBody>
          <a:bodyPr>
            <a:normAutofit/>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The alien to the left of Timmy pulls out his futuristic looking gun and shoots Timmy in the stomach, he falls to the ground then the aliens quickly fly away in there UFO. Timmy's mum, who was awoken by the gun shot, runs out to the front yard where she sees Timmy lying in a pool of blood, dead.</a:t>
            </a:r>
          </a:p>
          <a:p>
            <a:pPr algn="ctr"/>
            <a:endParaRPr lang="en-US" dirty="0">
              <a:solidFill>
                <a:schemeClr val="bg1"/>
              </a:solidFill>
              <a:latin typeface="Adobe Gothic Std B" panose="020B0800000000000000" pitchFamily="34" charset="-128"/>
              <a:ea typeface="Adobe Gothic Std B" panose="020B0800000000000000" pitchFamily="34" charset="-128"/>
            </a:endParaRPr>
          </a:p>
          <a:p>
            <a:pPr algn="ctr"/>
            <a:r>
              <a:rPr lang="en-US" dirty="0">
                <a:latin typeface="Adobe Gothic Std B" panose="020B0800000000000000" pitchFamily="34" charset="-128"/>
                <a:ea typeface="Adobe Gothic Std B" panose="020B0800000000000000" pitchFamily="34" charset="-128"/>
                <a:hlinkClick r:id="rId2" action="ppaction://hlinksldjump"/>
              </a:rPr>
              <a:t>Try again?</a:t>
            </a:r>
            <a:endParaRPr lang="en-US" dirty="0">
              <a:latin typeface="Adobe Gothic Std B" panose="020B0800000000000000" pitchFamily="34" charset="-128"/>
              <a:ea typeface="Adobe Gothic Std B" panose="020B0800000000000000" pitchFamily="34" charset="-128"/>
            </a:endParaRPr>
          </a:p>
          <a:p>
            <a:pPr algn="ct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316" y="3415743"/>
            <a:ext cx="4895842" cy="3666490"/>
          </a:xfrm>
          <a:prstGeom prst="rect">
            <a:avLst/>
          </a:prstGeom>
        </p:spPr>
      </p:pic>
    </p:spTree>
    <p:extLst>
      <p:ext uri="{BB962C8B-B14F-4D97-AF65-F5344CB8AC3E}">
        <p14:creationId xmlns:p14="http://schemas.microsoft.com/office/powerpoint/2010/main" val="2667228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2" descr="http://johnmariani.com/archive/2007/070819/Piton@night.jpg"/>
          <p:cNvPicPr>
            <a:picLocks noChangeAspect="1" noChangeArrowheads="1"/>
          </p:cNvPicPr>
          <p:nvPr/>
        </p:nvPicPr>
        <p:blipFill rotWithShape="1">
          <a:blip r:embed="rId2">
            <a:extLst>
              <a:ext uri="{28A0092B-C50C-407E-A947-70E740481C1C}">
                <a14:useLocalDpi xmlns:a14="http://schemas.microsoft.com/office/drawing/2010/main" val="0"/>
              </a:ext>
            </a:extLst>
          </a:blip>
          <a:srcRect l="1051" t="3436" r="1252" b="2594"/>
          <a:stretch/>
        </p:blipFill>
        <p:spPr bwMode="auto">
          <a:xfrm flipH="1">
            <a:off x="6248408" y="3436378"/>
            <a:ext cx="6769512" cy="32053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johnmariani.com/archive/2007/070819/Piton@night.jpg"/>
          <p:cNvPicPr>
            <a:picLocks noChangeAspect="1" noChangeArrowheads="1"/>
          </p:cNvPicPr>
          <p:nvPr/>
        </p:nvPicPr>
        <p:blipFill rotWithShape="1">
          <a:blip r:embed="rId2">
            <a:extLst>
              <a:ext uri="{28A0092B-C50C-407E-A947-70E740481C1C}">
                <a14:useLocalDpi xmlns:a14="http://schemas.microsoft.com/office/drawing/2010/main" val="0"/>
              </a:ext>
            </a:extLst>
          </a:blip>
          <a:srcRect l="1051" t="3436" r="1252" b="2594"/>
          <a:stretch/>
        </p:blipFill>
        <p:spPr bwMode="auto">
          <a:xfrm>
            <a:off x="-137642" y="3411794"/>
            <a:ext cx="6400800" cy="320531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38200" y="665416"/>
            <a:ext cx="10515600" cy="5258305"/>
          </a:xfrm>
        </p:spPr>
        <p:txBody>
          <a:bodyPr/>
          <a:lstStyle/>
          <a:p>
            <a:pPr marL="0" indent="0">
              <a:buNone/>
            </a:pPr>
            <a:r>
              <a:rPr lang="en-US" dirty="0" smtClean="0">
                <a:solidFill>
                  <a:schemeClr val="bg1"/>
                </a:solidFill>
                <a:latin typeface="Adobe Gothic Std B" panose="020B0800000000000000" pitchFamily="34" charset="-128"/>
                <a:ea typeface="Adobe Gothic Std B" panose="020B0800000000000000" pitchFamily="34" charset="-128"/>
              </a:rPr>
              <a:t>Charlie </a:t>
            </a:r>
            <a:r>
              <a:rPr lang="en-US" dirty="0">
                <a:solidFill>
                  <a:schemeClr val="bg1"/>
                </a:solidFill>
                <a:latin typeface="Adobe Gothic Std B" panose="020B0800000000000000" pitchFamily="34" charset="-128"/>
                <a:ea typeface="Adobe Gothic Std B" panose="020B0800000000000000" pitchFamily="34" charset="-128"/>
              </a:rPr>
              <a:t>and Alex </a:t>
            </a:r>
            <a:r>
              <a:rPr lang="en-US" dirty="0" smtClean="0">
                <a:solidFill>
                  <a:schemeClr val="bg1"/>
                </a:solidFill>
                <a:latin typeface="Adobe Gothic Std B" panose="020B0800000000000000" pitchFamily="34" charset="-128"/>
                <a:ea typeface="Adobe Gothic Std B" panose="020B0800000000000000" pitchFamily="34" charset="-128"/>
              </a:rPr>
              <a:t>take </a:t>
            </a:r>
            <a:r>
              <a:rPr lang="en-US" dirty="0">
                <a:solidFill>
                  <a:schemeClr val="bg1"/>
                </a:solidFill>
                <a:latin typeface="Adobe Gothic Std B" panose="020B0800000000000000" pitchFamily="34" charset="-128"/>
                <a:ea typeface="Adobe Gothic Std B" panose="020B0800000000000000" pitchFamily="34" charset="-128"/>
              </a:rPr>
              <a:t>T</a:t>
            </a:r>
            <a:r>
              <a:rPr lang="en-US" dirty="0" smtClean="0">
                <a:solidFill>
                  <a:schemeClr val="bg1"/>
                </a:solidFill>
                <a:latin typeface="Adobe Gothic Std B" panose="020B0800000000000000" pitchFamily="34" charset="-128"/>
                <a:ea typeface="Adobe Gothic Std B" panose="020B0800000000000000" pitchFamily="34" charset="-128"/>
              </a:rPr>
              <a:t>immy into their UFO. While they are flying to planet </a:t>
            </a:r>
            <a:r>
              <a:rPr lang="en-US" dirty="0" err="1">
                <a:solidFill>
                  <a:schemeClr val="bg1"/>
                </a:solidFill>
                <a:latin typeface="Adobe Gothic Std B" panose="020B0800000000000000" pitchFamily="34" charset="-128"/>
                <a:ea typeface="Adobe Gothic Std B" panose="020B0800000000000000" pitchFamily="34" charset="-128"/>
              </a:rPr>
              <a:t>Z</a:t>
            </a:r>
            <a:r>
              <a:rPr lang="en-US" dirty="0" err="1" smtClean="0">
                <a:solidFill>
                  <a:schemeClr val="bg1"/>
                </a:solidFill>
                <a:latin typeface="Adobe Gothic Std B" panose="020B0800000000000000" pitchFamily="34" charset="-128"/>
                <a:ea typeface="Adobe Gothic Std B" panose="020B0800000000000000" pitchFamily="34" charset="-128"/>
              </a:rPr>
              <a:t>orgon</a:t>
            </a:r>
            <a:r>
              <a:rPr lang="en-US" dirty="0" smtClean="0">
                <a:solidFill>
                  <a:schemeClr val="bg1"/>
                </a:solidFill>
                <a:latin typeface="Adobe Gothic Std B" panose="020B0800000000000000" pitchFamily="34" charset="-128"/>
                <a:ea typeface="Adobe Gothic Std B" panose="020B0800000000000000" pitchFamily="34" charset="-128"/>
              </a:rPr>
              <a:t> they say that they will be helping </a:t>
            </a:r>
            <a:r>
              <a:rPr lang="en-US" dirty="0">
                <a:solidFill>
                  <a:schemeClr val="bg1"/>
                </a:solidFill>
                <a:latin typeface="Adobe Gothic Std B" panose="020B0800000000000000" pitchFamily="34" charset="-128"/>
                <a:ea typeface="Adobe Gothic Std B" panose="020B0800000000000000" pitchFamily="34" charset="-128"/>
              </a:rPr>
              <a:t>T</a:t>
            </a:r>
            <a:r>
              <a:rPr lang="en-US" dirty="0" smtClean="0">
                <a:solidFill>
                  <a:schemeClr val="bg1"/>
                </a:solidFill>
                <a:latin typeface="Adobe Gothic Std B" panose="020B0800000000000000" pitchFamily="34" charset="-128"/>
                <a:ea typeface="Adobe Gothic Std B" panose="020B0800000000000000" pitchFamily="34" charset="-128"/>
              </a:rPr>
              <a:t>immy with his quest. Once they arrive on planet </a:t>
            </a:r>
            <a:r>
              <a:rPr lang="en-US" dirty="0" err="1">
                <a:solidFill>
                  <a:schemeClr val="bg1"/>
                </a:solidFill>
                <a:latin typeface="Adobe Gothic Std B" panose="020B0800000000000000" pitchFamily="34" charset="-128"/>
                <a:ea typeface="Adobe Gothic Std B" panose="020B0800000000000000" pitchFamily="34" charset="-128"/>
              </a:rPr>
              <a:t>Z</a:t>
            </a:r>
            <a:r>
              <a:rPr lang="en-US" dirty="0" err="1" smtClean="0">
                <a:solidFill>
                  <a:schemeClr val="bg1"/>
                </a:solidFill>
                <a:latin typeface="Adobe Gothic Std B" panose="020B0800000000000000" pitchFamily="34" charset="-128"/>
                <a:ea typeface="Adobe Gothic Std B" panose="020B0800000000000000" pitchFamily="34" charset="-128"/>
              </a:rPr>
              <a:t>orgon</a:t>
            </a:r>
            <a:r>
              <a:rPr lang="en-US" dirty="0" smtClean="0">
                <a:solidFill>
                  <a:schemeClr val="bg1"/>
                </a:solidFill>
                <a:latin typeface="Adobe Gothic Std B" panose="020B0800000000000000" pitchFamily="34" charset="-128"/>
                <a:ea typeface="Adobe Gothic Std B" panose="020B0800000000000000" pitchFamily="34" charset="-128"/>
              </a:rPr>
              <a:t> Timmy is given </a:t>
            </a:r>
            <a:r>
              <a:rPr lang="en-US" dirty="0" smtClean="0">
                <a:solidFill>
                  <a:schemeClr val="bg1"/>
                </a:solidFill>
                <a:latin typeface="Adobe Gothic Std B" panose="020B0800000000000000" pitchFamily="34" charset="-128"/>
                <a:ea typeface="Adobe Gothic Std B" panose="020B0800000000000000" pitchFamily="34" charset="-128"/>
              </a:rPr>
              <a:t>the </a:t>
            </a:r>
            <a:r>
              <a:rPr lang="en-US" dirty="0" smtClean="0">
                <a:solidFill>
                  <a:schemeClr val="bg1"/>
                </a:solidFill>
                <a:latin typeface="Adobe Gothic Std B" panose="020B0800000000000000" pitchFamily="34" charset="-128"/>
                <a:ea typeface="Adobe Gothic Std B" panose="020B0800000000000000" pitchFamily="34" charset="-128"/>
              </a:rPr>
              <a:t>ancient </a:t>
            </a:r>
            <a:r>
              <a:rPr lang="en-US" dirty="0" err="1">
                <a:solidFill>
                  <a:schemeClr val="bg1"/>
                </a:solidFill>
                <a:latin typeface="Adobe Gothic Std B" panose="020B0800000000000000" pitchFamily="34" charset="-128"/>
                <a:ea typeface="Adobe Gothic Std B" panose="020B0800000000000000" pitchFamily="34" charset="-128"/>
              </a:rPr>
              <a:t>Z</a:t>
            </a:r>
            <a:r>
              <a:rPr lang="en-US" dirty="0" err="1" smtClean="0">
                <a:solidFill>
                  <a:schemeClr val="bg1"/>
                </a:solidFill>
                <a:latin typeface="Adobe Gothic Std B" panose="020B0800000000000000" pitchFamily="34" charset="-128"/>
                <a:ea typeface="Adobe Gothic Std B" panose="020B0800000000000000" pitchFamily="34" charset="-128"/>
              </a:rPr>
              <a:t>orgonian</a:t>
            </a:r>
            <a:r>
              <a:rPr lang="en-US" dirty="0" smtClean="0">
                <a:solidFill>
                  <a:schemeClr val="bg1"/>
                </a:solidFill>
                <a:latin typeface="Adobe Gothic Std B" panose="020B0800000000000000" pitchFamily="34" charset="-128"/>
                <a:ea typeface="Adobe Gothic Std B" panose="020B0800000000000000" pitchFamily="34" charset="-128"/>
              </a:rPr>
              <a:t> </a:t>
            </a:r>
            <a:r>
              <a:rPr lang="en-US"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sword </a:t>
            </a:r>
            <a:r>
              <a:rPr lang="en-US" dirty="0" smtClean="0">
                <a:solidFill>
                  <a:schemeClr val="bg1"/>
                </a:solidFill>
                <a:latin typeface="Adobe Gothic Std B" panose="020B0800000000000000" pitchFamily="34" charset="-128"/>
                <a:ea typeface="Adobe Gothic Std B" panose="020B0800000000000000" pitchFamily="34" charset="-128"/>
              </a:rPr>
              <a:t>, compass and a </a:t>
            </a:r>
            <a:r>
              <a:rPr lang="en-US" dirty="0" smtClean="0">
                <a:solidFill>
                  <a:schemeClr val="bg1"/>
                </a:solidFill>
                <a:latin typeface="Adobe Gothic Std B" panose="020B0800000000000000" pitchFamily="34" charset="-128"/>
                <a:ea typeface="Adobe Gothic Std B" panose="020B0800000000000000" pitchFamily="34" charset="-128"/>
                <a:hlinkClick r:id="rId4" action="ppaction://hlinksldjump"/>
              </a:rPr>
              <a:t>map</a:t>
            </a:r>
            <a:r>
              <a:rPr lang="en-US" dirty="0">
                <a:solidFill>
                  <a:schemeClr val="bg1"/>
                </a:solidFill>
                <a:latin typeface="Adobe Gothic Std B" panose="020B0800000000000000" pitchFamily="34" charset="-128"/>
                <a:ea typeface="Adobe Gothic Std B" panose="020B0800000000000000" pitchFamily="34" charset="-128"/>
              </a:rPr>
              <a:t> </a:t>
            </a:r>
            <a:r>
              <a:rPr lang="en-US" dirty="0" smtClean="0">
                <a:solidFill>
                  <a:schemeClr val="bg1"/>
                </a:solidFill>
                <a:latin typeface="Adobe Gothic Std B" panose="020B0800000000000000" pitchFamily="34" charset="-128"/>
                <a:ea typeface="Adobe Gothic Std B" panose="020B0800000000000000" pitchFamily="34" charset="-128"/>
              </a:rPr>
              <a:t>then they headed east toward the mountain. By the time that Timmy, Alex and Charlie reach the mountain it is dark.</a:t>
            </a:r>
          </a:p>
          <a:p>
            <a:pPr marL="0" indent="0">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Do you:</a:t>
            </a: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hlinkClick r:id="rId5" action="ppaction://hlinksldjump"/>
              </a:rPr>
              <a:t> A. wait until the morning </a:t>
            </a:r>
            <a:endParaRPr lang="en-US" dirty="0" smtClean="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hlinkClick r:id="rId6" action="ppaction://hlinksldjump"/>
              </a:rPr>
              <a:t>B. Climb the mountains</a:t>
            </a:r>
            <a:endParaRPr lang="en-US" dirty="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3732120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47261"/>
            <a:ext cx="10515600" cy="5729702"/>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decides to climb the mountain</a:t>
            </a:r>
            <a:r>
              <a:rPr lang="en-US" dirty="0">
                <a:solidFill>
                  <a:schemeClr val="bg1"/>
                </a:solidFill>
                <a:latin typeface="Adobe Gothic Std B" panose="020B0800000000000000" pitchFamily="34" charset="-128"/>
                <a:ea typeface="Adobe Gothic Std B" panose="020B0800000000000000" pitchFamily="34" charset="-128"/>
              </a:rPr>
              <a:t>, after walking 4 meters he steps into a sink hole and falls to his death.</a:t>
            </a:r>
          </a:p>
          <a:p>
            <a:pPr marL="0" indent="0" algn="ctr">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Try again?</a:t>
            </a:r>
            <a:endParaRPr lang="en-US" dirty="0" smtClean="0">
              <a:solidFill>
                <a:schemeClr val="bg1"/>
              </a:solidFill>
              <a:latin typeface="Adobe Gothic Std B" panose="020B0800000000000000" pitchFamily="34" charset="-128"/>
              <a:ea typeface="Adobe Gothic Std B" panose="020B0800000000000000" pitchFamily="34" charset="-128"/>
            </a:endParaRPr>
          </a:p>
          <a:p>
            <a:pPr algn="ctr"/>
            <a:endParaRPr lang="en-US" dirty="0">
              <a:solidFill>
                <a:schemeClr val="bg1"/>
              </a:solidFill>
              <a:latin typeface="Adobe Gothic Std B" panose="020B0800000000000000" pitchFamily="34" charset="-128"/>
              <a:ea typeface="Adobe Gothic Std B" panose="020B0800000000000000" pitchFamily="34" charset="-128"/>
            </a:endParaRPr>
          </a:p>
          <a:p>
            <a:pPr algn="ct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2050" name="Picture 2" descr="http://www.irishexaminer.com/media/images/s/SinkholeGalmoy_large.jpg"/>
          <p:cNvPicPr>
            <a:picLocks noChangeAspect="1" noChangeArrowheads="1"/>
          </p:cNvPicPr>
          <p:nvPr/>
        </p:nvPicPr>
        <p:blipFill rotWithShape="1">
          <a:blip r:embed="rId3">
            <a:extLst>
              <a:ext uri="{28A0092B-C50C-407E-A947-70E740481C1C}">
                <a14:useLocalDpi xmlns:a14="http://schemas.microsoft.com/office/drawing/2010/main" val="0"/>
              </a:ext>
            </a:extLst>
          </a:blip>
          <a:srcRect r="14043"/>
          <a:stretch/>
        </p:blipFill>
        <p:spPr bwMode="auto">
          <a:xfrm>
            <a:off x="3317727" y="2781300"/>
            <a:ext cx="5556545" cy="3501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319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5313"/>
            <a:ext cx="10515600" cy="5411650"/>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Charlie and Alex find a cave and go to sleep.  The next Moring they find that there is a path that goes around the mountain.</a:t>
            </a:r>
          </a:p>
          <a:p>
            <a:pPr marL="0" indent="0" algn="ctr">
              <a:buNone/>
            </a:pP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Do you:</a:t>
            </a:r>
          </a:p>
          <a:p>
            <a:pPr marL="514350" indent="-514350" algn="ctr">
              <a:buAutoNum type="alphaUcPeriod"/>
            </a:pPr>
            <a:r>
              <a:rPr lang="en-US" dirty="0" smtClean="0">
                <a:solidFill>
                  <a:schemeClr val="bg1"/>
                </a:solidFill>
                <a:latin typeface="Adobe Gothic Std B" panose="020B0800000000000000" pitchFamily="34" charset="-128"/>
                <a:ea typeface="Adobe Gothic Std B" panose="020B0800000000000000" pitchFamily="34" charset="-128"/>
                <a:hlinkClick r:id="rId2" action="ppaction://hlinksldjump"/>
              </a:rPr>
              <a:t>Climb the mountain</a:t>
            </a:r>
            <a:endParaRPr lang="en-US" dirty="0" smtClean="0">
              <a:solidFill>
                <a:schemeClr val="bg1"/>
              </a:solidFill>
              <a:latin typeface="Adobe Gothic Std B" panose="020B0800000000000000" pitchFamily="34" charset="-128"/>
              <a:ea typeface="Adobe Gothic Std B" panose="020B0800000000000000" pitchFamily="34" charset="-128"/>
            </a:endParaRPr>
          </a:p>
          <a:p>
            <a:pPr marL="514350" indent="-514350" algn="ctr">
              <a:buAutoNum type="alphaUcPeriod"/>
            </a:pPr>
            <a:r>
              <a:rPr lang="en-US" dirty="0">
                <a:solidFill>
                  <a:schemeClr val="bg1"/>
                </a:solidFill>
                <a:latin typeface="Adobe Gothic Std B" panose="020B0800000000000000" pitchFamily="34" charset="-128"/>
                <a:ea typeface="Adobe Gothic Std B" panose="020B0800000000000000" pitchFamily="34" charset="-128"/>
                <a:hlinkClick r:id="rId3" action="ppaction://hlinksldjump"/>
              </a:rPr>
              <a:t> </a:t>
            </a:r>
            <a:r>
              <a:rPr lang="en-US" dirty="0" smtClean="0">
                <a:solidFill>
                  <a:schemeClr val="bg1"/>
                </a:solidFill>
                <a:latin typeface="Adobe Gothic Std B" panose="020B0800000000000000" pitchFamily="34" charset="-128"/>
                <a:ea typeface="Adobe Gothic Std B" panose="020B0800000000000000" pitchFamily="34" charset="-128"/>
                <a:hlinkClick r:id="rId3" action="ppaction://hlinksldjump"/>
              </a:rPr>
              <a:t>go around the mountain</a:t>
            </a:r>
            <a:endParaRPr lang="en-US" dirty="0">
              <a:solidFill>
                <a:schemeClr val="bg1"/>
              </a:solidFill>
              <a:latin typeface="Adobe Gothic Std B" panose="020B0800000000000000" pitchFamily="34" charset="-128"/>
              <a:ea typeface="Adobe Gothic Std B" panose="020B0800000000000000" pitchFamily="34" charset="-128"/>
            </a:endParaRPr>
          </a:p>
        </p:txBody>
      </p:sp>
    </p:spTree>
    <p:extLst>
      <p:ext uri="{BB962C8B-B14F-4D97-AF65-F5344CB8AC3E}">
        <p14:creationId xmlns:p14="http://schemas.microsoft.com/office/powerpoint/2010/main" val="432558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46652"/>
            <a:ext cx="10515600" cy="5630311"/>
          </a:xfrm>
        </p:spPr>
        <p:txBody>
          <a:bodyPr/>
          <a:lstStyle/>
          <a:p>
            <a:pPr marL="0" indent="0" algn="ctr">
              <a:buNone/>
            </a:pPr>
            <a:r>
              <a:rPr lang="en-US" dirty="0" smtClean="0">
                <a:solidFill>
                  <a:schemeClr val="bg1"/>
                </a:solidFill>
                <a:latin typeface="Adobe Gothic Std B" panose="020B0800000000000000" pitchFamily="34" charset="-128"/>
                <a:ea typeface="Adobe Gothic Std B" panose="020B0800000000000000" pitchFamily="34" charset="-128"/>
              </a:rPr>
              <a:t>Timmy thinks that it will be quicker to climb the mountain, after walking 4 meters </a:t>
            </a:r>
            <a:r>
              <a:rPr lang="en-US" dirty="0">
                <a:solidFill>
                  <a:schemeClr val="bg1"/>
                </a:solidFill>
                <a:latin typeface="Adobe Gothic Std B" panose="020B0800000000000000" pitchFamily="34" charset="-128"/>
                <a:ea typeface="Adobe Gothic Std B" panose="020B0800000000000000" pitchFamily="34" charset="-128"/>
              </a:rPr>
              <a:t>he steps into a sink hole and falls to his </a:t>
            </a:r>
            <a:r>
              <a:rPr lang="en-US" dirty="0" smtClean="0">
                <a:solidFill>
                  <a:schemeClr val="bg1"/>
                </a:solidFill>
                <a:latin typeface="Adobe Gothic Std B" panose="020B0800000000000000" pitchFamily="34" charset="-128"/>
                <a:ea typeface="Adobe Gothic Std B" panose="020B0800000000000000" pitchFamily="34" charset="-128"/>
              </a:rPr>
              <a:t>death.</a:t>
            </a:r>
            <a:endParaRPr lang="en-US" dirty="0">
              <a:solidFill>
                <a:schemeClr val="bg1"/>
              </a:solidFill>
              <a:latin typeface="Adobe Gothic Std B" panose="020B0800000000000000" pitchFamily="34" charset="-128"/>
              <a:ea typeface="Adobe Gothic Std B" panose="020B0800000000000000" pitchFamily="34" charset="-128"/>
            </a:endParaRPr>
          </a:p>
          <a:p>
            <a:pPr algn="ctr"/>
            <a:endParaRPr lang="en-US" dirty="0">
              <a:solidFill>
                <a:schemeClr val="bg1"/>
              </a:solidFill>
              <a:latin typeface="Adobe Gothic Std B" panose="020B0800000000000000" pitchFamily="34" charset="-128"/>
              <a:ea typeface="Adobe Gothic Std B" panose="020B0800000000000000" pitchFamily="34" charset="-128"/>
            </a:endParaRPr>
          </a:p>
          <a:p>
            <a:pPr marL="0" indent="0" algn="ctr">
              <a:buNone/>
            </a:pPr>
            <a:r>
              <a:rPr lang="en-US" dirty="0">
                <a:solidFill>
                  <a:schemeClr val="bg1"/>
                </a:solidFill>
                <a:latin typeface="Adobe Gothic Std B" panose="020B0800000000000000" pitchFamily="34" charset="-128"/>
                <a:ea typeface="Adobe Gothic Std B" panose="020B0800000000000000" pitchFamily="34" charset="-128"/>
                <a:hlinkClick r:id="rId2" action="ppaction://hlinksldjump"/>
              </a:rPr>
              <a:t>Try again?</a:t>
            </a:r>
            <a:endParaRPr lang="en-US" dirty="0">
              <a:solidFill>
                <a:schemeClr val="bg1"/>
              </a:solidFill>
              <a:latin typeface="Adobe Gothic Std B" panose="020B0800000000000000" pitchFamily="34" charset="-128"/>
              <a:ea typeface="Adobe Gothic Std B" panose="020B0800000000000000" pitchFamily="34" charset="-128"/>
            </a:endParaRPr>
          </a:p>
          <a:p>
            <a:pPr marL="0" indent="0">
              <a:buNone/>
            </a:pPr>
            <a:endParaRPr lang="en-US" dirty="0">
              <a:solidFill>
                <a:schemeClr val="bg1"/>
              </a:solidFill>
              <a:latin typeface="Adobe Gothic Std B" panose="020B0800000000000000" pitchFamily="34" charset="-128"/>
              <a:ea typeface="Adobe Gothic Std B" panose="020B0800000000000000" pitchFamily="34" charset="-128"/>
            </a:endParaRPr>
          </a:p>
        </p:txBody>
      </p:sp>
      <p:pic>
        <p:nvPicPr>
          <p:cNvPr id="4" name="Picture 2" descr="http://www.irishexaminer.com/media/images/s/SinkholeGalmoy_large.jpg"/>
          <p:cNvPicPr>
            <a:picLocks noChangeAspect="1" noChangeArrowheads="1"/>
          </p:cNvPicPr>
          <p:nvPr/>
        </p:nvPicPr>
        <p:blipFill rotWithShape="1">
          <a:blip r:embed="rId3">
            <a:extLst>
              <a:ext uri="{28A0092B-C50C-407E-A947-70E740481C1C}">
                <a14:useLocalDpi xmlns:a14="http://schemas.microsoft.com/office/drawing/2010/main" val="0"/>
              </a:ext>
            </a:extLst>
          </a:blip>
          <a:srcRect r="14043"/>
          <a:stretch/>
        </p:blipFill>
        <p:spPr bwMode="auto">
          <a:xfrm>
            <a:off x="3317727" y="3046772"/>
            <a:ext cx="5556545" cy="3501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197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TotalTime>
  <Words>1092</Words>
  <Application>Microsoft Office PowerPoint</Application>
  <PresentationFormat>Widescreen</PresentationFormat>
  <Paragraphs>64</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Adobe Gothic Std B</vt:lpstr>
      <vt:lpstr>Arial</vt:lpstr>
      <vt:lpstr>Calibri</vt:lpstr>
      <vt:lpstr>Calibri Light</vt:lpstr>
      <vt:lpstr>Hunger Games</vt:lpstr>
      <vt:lpstr>Office Theme</vt:lpstr>
      <vt:lpstr>About Timmy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dc:title>
  <dc:creator>Lachlan Barnes</dc:creator>
  <cp:lastModifiedBy>Lachlan Barnes</cp:lastModifiedBy>
  <cp:revision>68</cp:revision>
  <dcterms:created xsi:type="dcterms:W3CDTF">2014-05-19T00:10:46Z</dcterms:created>
  <dcterms:modified xsi:type="dcterms:W3CDTF">2014-06-02T00:32:01Z</dcterms:modified>
</cp:coreProperties>
</file>